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785" autoAdjust="0"/>
  </p:normalViewPr>
  <p:slideViewPr>
    <p:cSldViewPr snapToGrid="0" snapToObjects="1">
      <p:cViewPr varScale="1">
        <p:scale>
          <a:sx n="87" d="100"/>
          <a:sy n="87" d="100"/>
        </p:scale>
        <p:origin x="-2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AC1C-25CB-854A-94C2-4F123C4FD5CB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B662-E316-954E-98C9-795A5410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3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AC1C-25CB-854A-94C2-4F123C4FD5CB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B662-E316-954E-98C9-795A5410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32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AC1C-25CB-854A-94C2-4F123C4FD5CB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B662-E316-954E-98C9-795A5410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0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AC1C-25CB-854A-94C2-4F123C4FD5CB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B662-E316-954E-98C9-795A5410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4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AC1C-25CB-854A-94C2-4F123C4FD5CB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B662-E316-954E-98C9-795A5410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9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AC1C-25CB-854A-94C2-4F123C4FD5CB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B662-E316-954E-98C9-795A5410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7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AC1C-25CB-854A-94C2-4F123C4FD5CB}" type="datetimeFigureOut">
              <a:rPr lang="en-US" smtClean="0"/>
              <a:t>11/9/14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B662-E316-954E-98C9-795A5410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0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AC1C-25CB-854A-94C2-4F123C4FD5CB}" type="datetimeFigureOut">
              <a:rPr lang="en-US" smtClean="0"/>
              <a:t>11/9/14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B662-E316-954E-98C9-795A5410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AC1C-25CB-854A-94C2-4F123C4FD5CB}" type="datetimeFigureOut">
              <a:rPr lang="en-US" smtClean="0"/>
              <a:t>11/9/14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B662-E316-954E-98C9-795A5410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4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AC1C-25CB-854A-94C2-4F123C4FD5CB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B662-E316-954E-98C9-795A5410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4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AC1C-25CB-854A-94C2-4F123C4FD5CB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B662-E316-954E-98C9-795A5410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1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CAC1C-25CB-854A-94C2-4F123C4FD5CB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1B662-E316-954E-98C9-795A5410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9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2455"/>
            <a:ext cx="7772400" cy="1470025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信心生活和教會生活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1012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Nov. 9, 2014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40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信心的生活：實際學習上的不同方面</a:t>
            </a:r>
            <a:r>
              <a:rPr lang="en-US" altLang="zh-TW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 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dirty="0" smtClean="0">
                <a:latin typeface="华文细黑"/>
                <a:ea typeface="华文细黑"/>
                <a:cs typeface="华文细黑"/>
              </a:rPr>
              <a:t>（</a:t>
            </a:r>
            <a:r>
              <a:rPr lang="en-US" altLang="zh-TW" dirty="0">
                <a:latin typeface="华文细黑"/>
                <a:ea typeface="华文细黑"/>
                <a:cs typeface="华文细黑"/>
              </a:rPr>
              <a:t>4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抓住神的應許，憑這應許生活</a:t>
            </a: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baseline="300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＊</a:t>
            </a:r>
            <a:endParaRPr lang="en-US" altLang="zh-TW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神所賜給的話語</a:t>
            </a:r>
            <a:endParaRPr lang="en-US" altLang="zh-TW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聖經上已有的話，被“重點”標出。成為供應。（默想聖經的好處）</a:t>
            </a:r>
            <a:endParaRPr lang="en-US" altLang="zh-TW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約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4:13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耶穌回答說：「凡喝這水的還要再渴；</a:t>
            </a: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約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4:14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人若喝我所賜的水就永遠不渴。我所賜的水要在他裡頭成為泉源，直湧到永生。」</a:t>
            </a:r>
            <a:endParaRPr lang="en-US" altLang="zh-TW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TW" altLang="en-US" baseline="300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＊</a:t>
            </a:r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引自于立工牧師“靈命進深”一書。</a:t>
            </a:r>
            <a:endParaRPr lang="en-US" altLang="zh-TW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249770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信心的生活：實際學習上的不同方面</a:t>
            </a:r>
            <a:r>
              <a:rPr lang="en-US" altLang="zh-TW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 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dirty="0" smtClean="0">
                <a:latin typeface="华文细黑"/>
                <a:ea typeface="华文细黑"/>
                <a:cs typeface="华文细黑"/>
              </a:rPr>
              <a:t>（</a:t>
            </a: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4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抓住神的應許，憑這應許生活</a:t>
            </a: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baseline="300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＊</a:t>
            </a:r>
            <a:endParaRPr lang="en-US" altLang="zh-TW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聖靈恩膏的教訓，就像嗎哪一樣，從神而來的“及時的話語”或開啓，根植于聖經的話語。</a:t>
            </a:r>
            <a:endParaRPr lang="zh-CHT" altLang="en-US" dirty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約一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2:27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你們從主所受的恩膏常存在你們心裡，並不用人教訓你們，自有主的恩膏在凡事上教訓你們。這恩膏是真的，不是假的；你們要按這恩膏的教訓住在主裡面</a:t>
            </a: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。</a:t>
            </a:r>
            <a:endParaRPr lang="en-US" altLang="zh-TW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TW" altLang="en-US" baseline="300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＊</a:t>
            </a:r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引自于立工牧師“靈命進深”一書。</a:t>
            </a:r>
            <a:endParaRPr lang="en-US" altLang="zh-TW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12097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信心的生活：實際學習上的不同方面</a:t>
            </a:r>
            <a:r>
              <a:rPr lang="en-US" altLang="zh-TW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 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dirty="0" smtClean="0">
                <a:latin typeface="华文细黑"/>
                <a:ea typeface="华文细黑"/>
                <a:cs typeface="华文细黑"/>
              </a:rPr>
              <a:t>（</a:t>
            </a: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5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信心不能離開環境</a:t>
            </a:r>
            <a:endParaRPr lang="en-US" altLang="zh-TW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彼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前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1:7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叫你們的信心既被試驗，就比那被火試驗仍然能壞的金子更顯寶貴，</a:t>
            </a:r>
            <a:endParaRPr lang="en-US" altLang="zh-TW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信心上反覆被試驗，顯出真實。（小故事）</a:t>
            </a:r>
            <a:endParaRPr lang="en-US" altLang="zh-TW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亞伯拉罕</a:t>
            </a:r>
            <a:endParaRPr lang="en-US" altLang="zh-TW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你／我是否甘心樂意？</a:t>
            </a:r>
            <a:endParaRPr lang="zh-CHT" altLang="en-US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67304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信心的生活：實際學習上的不同方面</a:t>
            </a:r>
            <a:r>
              <a:rPr lang="en-US" altLang="zh-TW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 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dirty="0" smtClean="0">
                <a:latin typeface="华文细黑"/>
                <a:ea typeface="华文细黑"/>
                <a:cs typeface="华文细黑"/>
              </a:rPr>
              <a:t>（</a:t>
            </a:r>
            <a:r>
              <a:rPr lang="en-US" altLang="zh-TW" dirty="0">
                <a:latin typeface="华文细黑"/>
                <a:ea typeface="华文细黑"/>
                <a:cs typeface="华文细黑"/>
              </a:rPr>
              <a:t>6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來榮耀神</a:t>
            </a:r>
            <a:r>
              <a:rPr lang="zh-TW" altLang="en-US" baseline="300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＊</a:t>
            </a:r>
            <a:endParaRPr lang="zh-CHT" altLang="en-US" dirty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彼前 </a:t>
            </a:r>
            <a:r>
              <a:rPr lang="en-US" altLang="zh-CHT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2:12	</a:t>
            </a: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你們在外邦人中，應當品行端正，叫那些毀謗你們是作惡的，因看見你們的好行為，便在鑒察（或作：眷顧）的日子歸榮耀給神</a:t>
            </a:r>
            <a:r>
              <a:rPr lang="zh-TW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。</a:t>
            </a:r>
            <a:endParaRPr lang="en-US" altLang="zh-TW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CHT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雅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2:17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這樣，信心若沒有行為就是死的。</a:t>
            </a:r>
            <a:endParaRPr lang="en-US" altLang="zh-TW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TW" altLang="en-US" baseline="30000" dirty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＊</a:t>
            </a:r>
            <a:r>
              <a:rPr lang="zh-TW" altLang="en-US" dirty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引自于立工牧師“靈命進深”一書</a:t>
            </a:r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。</a:t>
            </a:r>
            <a:endParaRPr lang="en-US" altLang="zh-TW" dirty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531016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信心的生活：實際學習上的不同方面</a:t>
            </a:r>
            <a:r>
              <a:rPr lang="en-US" altLang="zh-TW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 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695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dirty="0" smtClean="0">
                <a:latin typeface="华文细黑"/>
                <a:ea typeface="华文细黑"/>
                <a:cs typeface="华文细黑"/>
              </a:rPr>
              <a:t>（</a:t>
            </a: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7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不斷支取神的豐富</a:t>
            </a:r>
            <a:r>
              <a:rPr lang="zh-TW" altLang="en-US" baseline="300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＊</a:t>
            </a:r>
            <a:endParaRPr lang="en-US" altLang="zh-TW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神的恩慈是無限的。</a:t>
            </a:r>
            <a:r>
              <a:rPr lang="zh-TW" altLang="en-US" dirty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＊</a:t>
            </a:r>
            <a:endParaRPr lang="en-US" altLang="zh-TW" dirty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裡面有平安，外面有安靜＊</a:t>
            </a:r>
            <a:endParaRPr lang="zh-CHT" altLang="en-US" dirty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信祂的話，活出</a:t>
            </a:r>
            <a:r>
              <a:rPr lang="zh-TW" altLang="en-US" dirty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祂</a:t>
            </a:r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的話，是信心生活的真諦。＊</a:t>
            </a:r>
            <a:endParaRPr lang="en-US" altLang="zh-TW" dirty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lvl="1"/>
            <a:endParaRPr lang="en-US" altLang="zh-TW" dirty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TW" altLang="en-US" baseline="30000" dirty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＊</a:t>
            </a:r>
            <a:r>
              <a:rPr lang="zh-TW" altLang="en-US" dirty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引自于立工牧師“靈命進深”一書</a:t>
            </a:r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。</a:t>
            </a:r>
            <a:endParaRPr lang="en-US" altLang="zh-TW" dirty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420145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教會生活：</a:t>
            </a:r>
            <a:r>
              <a:rPr lang="zh-CHT" altLang="en-US" b="1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教會是</a:t>
            </a:r>
            <a:r>
              <a:rPr lang="zh-CHT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基督的身體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799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使徒行轉裡的看見</a:t>
            </a: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徒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9:2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求文書給大馬色的各會堂，若是找著信奉這道的人，無論男女，都准他捆綁帶到耶路撒冷。</a:t>
            </a: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徒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9:3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掃羅行路，將到大馬色，忽然從天上發光，四面照著他；</a:t>
            </a: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徒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9:4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他就仆倒在地，聽見有聲音對他說：「掃羅！掃羅！你為甚麼逼迫我？」</a:t>
            </a: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徒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9:5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他說：「主啊！你是誰？」主說：「我就是你所逼迫的耶穌。</a:t>
            </a:r>
            <a:endParaRPr lang="en-US" altLang="zh-CHT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54508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教會生活：</a:t>
            </a:r>
            <a:r>
              <a:rPr lang="zh-CHT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教會</a:t>
            </a:r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是合一於聖靈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799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聖靈的工作造就教會</a:t>
            </a: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林前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12:12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就如身子是一個，卻有許多肢體；而且肢體雖多，仍是一個身子；基督也是這樣。</a:t>
            </a: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林前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12:13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我們不拘是猶太人，是希利尼人，是為奴的，是自主的，都從一位聖靈受洗，成了一個身體，飲於一位聖靈。</a:t>
            </a:r>
            <a:endParaRPr lang="en-US" altLang="zh-CHT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669058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教會生活：身體的事奉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799"/>
            <a:ext cx="8506146" cy="5100858"/>
          </a:xfrm>
        </p:spPr>
        <p:txBody>
          <a:bodyPr>
            <a:normAutofit fontScale="77500" lnSpcReduction="20000"/>
          </a:bodyPr>
          <a:lstStyle/>
          <a:p>
            <a:r>
              <a:rPr lang="zh-CHT" altLang="en-US" dirty="0" smtClean="0">
                <a:latin typeface="华文细黑"/>
                <a:ea typeface="华文细黑"/>
                <a:cs typeface="华文细黑"/>
              </a:rPr>
              <a:t>身體事奉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的原則：</a:t>
            </a: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林前 </a:t>
            </a:r>
            <a:r>
              <a:rPr lang="en-US" altLang="zh-CHT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12:14	</a:t>
            </a: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身子原不是一個肢體，乃是許多肢體。</a:t>
            </a:r>
            <a:endParaRPr lang="zh-CHT" altLang="en-US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林前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12:15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設若腳說：「我不是手，所以不屬乎身子；」他不能因此就不屬乎身子。</a:t>
            </a: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林前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12:16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設若耳說：「我不是眼，所以不屬乎身子；」他也不能因此就不屬乎身子。</a:t>
            </a: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林前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12:17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若全身是眼，從那裡聽聲呢？若全身是耳，從那裡聞味呢？</a:t>
            </a: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林前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12:18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但如今，神自己的意思把肢體俱各安排在身上了。</a:t>
            </a: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林前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12:19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若都是一個肢體，身子在那裡呢？</a:t>
            </a: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林前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12:20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但如今肢體是多的，身子卻是一個。</a:t>
            </a: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林前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12:21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眼不能對手說：「我用不著你；」頭也不能對腳說：「我用不著你。」</a:t>
            </a:r>
            <a:endParaRPr lang="en-US" altLang="zh-CHT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908861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教會生活：身體的事奉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217" y="1417639"/>
            <a:ext cx="8506146" cy="5210424"/>
          </a:xfrm>
        </p:spPr>
        <p:txBody>
          <a:bodyPr>
            <a:noAutofit/>
          </a:bodyPr>
          <a:lstStyle/>
          <a:p>
            <a:r>
              <a:rPr lang="zh-CHT" altLang="en-US" sz="2200" dirty="0" smtClean="0">
                <a:latin typeface="华文细黑"/>
                <a:ea typeface="华文细黑"/>
                <a:cs typeface="华文细黑"/>
              </a:rPr>
              <a:t>身體事奉</a:t>
            </a:r>
            <a:r>
              <a:rPr lang="zh-TW" altLang="en-US" sz="2200" dirty="0" smtClean="0">
                <a:latin typeface="华文细黑"/>
                <a:ea typeface="华文细黑"/>
                <a:cs typeface="华文细黑"/>
              </a:rPr>
              <a:t>的原則：</a:t>
            </a:r>
            <a:endParaRPr lang="en-US" altLang="zh-TW" sz="2200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sz="2200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林前 </a:t>
            </a:r>
            <a:r>
              <a:rPr lang="en-US" altLang="zh-CHT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12:27	</a:t>
            </a:r>
            <a:r>
              <a:rPr lang="zh-CHT" altLang="en-US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你們就是基督的身子，並且各自作肢體。</a:t>
            </a:r>
          </a:p>
          <a:p>
            <a:pPr marL="0" indent="0">
              <a:buNone/>
            </a:pPr>
            <a:r>
              <a:rPr lang="zh-CHT" altLang="en-US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林前 </a:t>
            </a:r>
            <a:r>
              <a:rPr lang="en-US" altLang="zh-CHT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12:28	</a:t>
            </a:r>
            <a:r>
              <a:rPr lang="zh-CHT" altLang="en-US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神在教會所設立的：第一是使徒，第二是先知，第三是教師，其次是行異能的，再次是得恩賜醫病的，幫助人的，治理事的，說</a:t>
            </a:r>
            <a:r>
              <a:rPr lang="zh-CHT" altLang="en-US" sz="2200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方言的</a:t>
            </a:r>
            <a:r>
              <a:rPr lang="zh-TW" altLang="en-US" sz="2200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。</a:t>
            </a:r>
            <a:endParaRPr lang="en-US" altLang="zh-CHT" sz="2200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zh-CHT" altLang="en-US" sz="2200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羅 </a:t>
            </a:r>
            <a:r>
              <a:rPr lang="en-US" altLang="zh-CHT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12:4	</a:t>
            </a:r>
            <a:r>
              <a:rPr lang="zh-CHT" altLang="en-US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正如我們一個身子上有好些肢體，肢體也不都是一樣的用處。</a:t>
            </a:r>
          </a:p>
          <a:p>
            <a:pPr marL="0" indent="0">
              <a:buNone/>
            </a:pPr>
            <a:r>
              <a:rPr lang="zh-CHT" altLang="en-US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羅 </a:t>
            </a:r>
            <a:r>
              <a:rPr lang="en-US" altLang="zh-CHT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12:5	</a:t>
            </a:r>
            <a:r>
              <a:rPr lang="zh-CHT" altLang="en-US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我們這許多人，在基督裡成為一身，互相聯絡作肢體，也是如此。</a:t>
            </a:r>
          </a:p>
          <a:p>
            <a:pPr marL="0" indent="0">
              <a:buNone/>
            </a:pPr>
            <a:r>
              <a:rPr lang="zh-CHT" altLang="en-US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羅 </a:t>
            </a:r>
            <a:r>
              <a:rPr lang="en-US" altLang="zh-CHT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12:6	</a:t>
            </a:r>
            <a:r>
              <a:rPr lang="zh-CHT" altLang="en-US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按我們所得的恩賜，各有不同。或說預言，就當照著信心的程度說預言，</a:t>
            </a:r>
          </a:p>
          <a:p>
            <a:pPr marL="0" indent="0">
              <a:buNone/>
            </a:pPr>
            <a:r>
              <a:rPr lang="zh-CHT" altLang="en-US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羅 </a:t>
            </a:r>
            <a:r>
              <a:rPr lang="en-US" altLang="zh-CHT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12:7	</a:t>
            </a:r>
            <a:r>
              <a:rPr lang="zh-CHT" altLang="en-US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或作執事，就當專一執事；或作教導的，就當專一教導；</a:t>
            </a:r>
          </a:p>
          <a:p>
            <a:pPr marL="0" indent="0">
              <a:buNone/>
            </a:pPr>
            <a:r>
              <a:rPr lang="zh-CHT" altLang="en-US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羅 </a:t>
            </a:r>
            <a:r>
              <a:rPr lang="en-US" altLang="zh-CHT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12:8	</a:t>
            </a:r>
            <a:r>
              <a:rPr lang="zh-CHT" altLang="en-US" sz="22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或作勸化的，就當專一勸化；施捨的，就當誠實；治理的，就當殷勤；憐憫人的，就當甘心。</a:t>
            </a:r>
            <a:endParaRPr lang="en-US" altLang="zh-CHT" sz="2200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813824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教會生活：身體的事奉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217" y="1417639"/>
            <a:ext cx="8506146" cy="5210424"/>
          </a:xfrm>
        </p:spPr>
        <p:txBody>
          <a:bodyPr>
            <a:noAutofit/>
          </a:bodyPr>
          <a:lstStyle/>
          <a:p>
            <a:r>
              <a:rPr lang="zh-CHT" altLang="en-US" sz="2800" dirty="0" smtClean="0">
                <a:latin typeface="华文细黑"/>
                <a:ea typeface="华文细黑"/>
                <a:cs typeface="华文细黑"/>
              </a:rPr>
              <a:t>身體事奉</a:t>
            </a:r>
            <a:r>
              <a:rPr lang="zh-TW" altLang="en-US" sz="2800" dirty="0" smtClean="0">
                <a:latin typeface="华文细黑"/>
                <a:ea typeface="华文细黑"/>
                <a:cs typeface="华文细黑"/>
              </a:rPr>
              <a:t>的原則：</a:t>
            </a:r>
            <a:endParaRPr lang="en-US" altLang="zh-TW" sz="2800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sz="2800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弗 </a:t>
            </a:r>
            <a:r>
              <a:rPr lang="en-US" altLang="zh-CHT" sz="2800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4</a:t>
            </a:r>
            <a:r>
              <a:rPr lang="en-US" altLang="zh-CHT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:11	</a:t>
            </a:r>
            <a:r>
              <a:rPr lang="zh-CHT" altLang="en-US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他所賜的，有使徒，有先知，有傳福音的，有牧師和教師，</a:t>
            </a:r>
          </a:p>
          <a:p>
            <a:pPr marL="0" indent="0">
              <a:buNone/>
            </a:pPr>
            <a:r>
              <a:rPr lang="zh-CHT" altLang="en-US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弗 </a:t>
            </a:r>
            <a:r>
              <a:rPr lang="en-US" altLang="zh-CHT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4:12	</a:t>
            </a:r>
            <a:r>
              <a:rPr lang="zh-CHT" altLang="en-US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為要成全聖徒，各盡其職，建立基督的身體，</a:t>
            </a:r>
          </a:p>
          <a:p>
            <a:pPr marL="0" indent="0">
              <a:buNone/>
            </a:pPr>
            <a:r>
              <a:rPr lang="zh-CHT" altLang="en-US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弗 </a:t>
            </a:r>
            <a:r>
              <a:rPr lang="en-US" altLang="zh-CHT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4:13	</a:t>
            </a:r>
            <a:r>
              <a:rPr lang="zh-CHT" altLang="en-US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直等到我們眾人在真道上同歸於一，認識神的兒子，得以長大成人，滿有基督長成的</a:t>
            </a:r>
            <a:r>
              <a:rPr lang="zh-CHT" altLang="en-US" sz="2800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身量</a:t>
            </a:r>
            <a:r>
              <a:rPr lang="zh-TW" altLang="en-US" sz="2800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。</a:t>
            </a:r>
            <a:endParaRPr lang="zh-CHT" altLang="en-US" sz="2800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176116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分享的緣由</a:t>
            </a:r>
            <a:r>
              <a:rPr lang="en-US" altLang="zh-TW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（</a:t>
            </a:r>
            <a:r>
              <a:rPr lang="en-US" altLang="zh-TW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</a:t>
            </a:r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）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信心的成長是基督徒生命突破的關鍵</a:t>
            </a: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&lt;-&gt; 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生命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更新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一部份</a:t>
            </a: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來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11:6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人非有信，就不能得神的喜悅；因為到神面前來的人必須信有神，且信他賞賜那尋求他的人</a:t>
            </a: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。</a:t>
            </a:r>
            <a:endParaRPr lang="en-US" altLang="zh-CHT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可能</a:t>
            </a:r>
            <a:r>
              <a:rPr lang="en-US" altLang="zh-TW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a)</a:t>
            </a:r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不認識信心，</a:t>
            </a:r>
            <a:r>
              <a:rPr lang="en-US" altLang="zh-TW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b)</a:t>
            </a:r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不知道如何經歷信心，</a:t>
            </a:r>
            <a:r>
              <a:rPr lang="en-US" altLang="zh-TW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c)</a:t>
            </a:r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信心上沒有磨鍊</a:t>
            </a:r>
            <a:r>
              <a:rPr lang="en-US" altLang="zh-TW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30305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教會生活：弟兄相愛的生命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217" y="1417639"/>
            <a:ext cx="8506146" cy="5210424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华文细黑"/>
                <a:ea typeface="华文细黑"/>
                <a:cs typeface="华文细黑"/>
              </a:rPr>
              <a:t>新約裡唯一的新命令：在信心裡行</a:t>
            </a:r>
            <a:endParaRPr lang="zh-CHT" altLang="en-US" sz="2800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約 </a:t>
            </a:r>
            <a:r>
              <a:rPr lang="en-US" altLang="zh-CHT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13:34	</a:t>
            </a:r>
            <a:r>
              <a:rPr lang="zh-CHT" altLang="en-US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我賜給你們一條新命令，乃是叫你們彼此相愛；我怎樣愛你們，你們也要怎樣相愛。</a:t>
            </a:r>
          </a:p>
          <a:p>
            <a:pPr marL="0" indent="0">
              <a:buNone/>
            </a:pPr>
            <a:r>
              <a:rPr lang="zh-CHT" altLang="en-US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約 </a:t>
            </a:r>
            <a:r>
              <a:rPr lang="en-US" altLang="zh-CHT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13:35	</a:t>
            </a:r>
            <a:r>
              <a:rPr lang="zh-CHT" altLang="en-US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你們若有彼此相愛的心，眾人因此就認出你們是我的門徒了</a:t>
            </a:r>
            <a:r>
              <a:rPr lang="zh-CHT" altLang="en-US" sz="2800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。</a:t>
            </a:r>
            <a:endParaRPr lang="en-US" altLang="zh-CHT" sz="2800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CHT" sz="2800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r>
              <a:rPr lang="zh-TW" altLang="en-US" sz="2800" dirty="0">
                <a:latin typeface="华文细黑"/>
                <a:ea typeface="华文细黑"/>
                <a:cs typeface="华文细黑"/>
              </a:rPr>
              <a:t>新約裡唯一的</a:t>
            </a:r>
            <a:r>
              <a:rPr lang="zh-TW" altLang="en-US" sz="2800" dirty="0" smtClean="0">
                <a:latin typeface="华文细黑"/>
                <a:ea typeface="华文细黑"/>
                <a:cs typeface="华文细黑"/>
              </a:rPr>
              <a:t>新命令：是應當行</a:t>
            </a:r>
            <a:endParaRPr lang="en-US" altLang="zh-CHT" sz="2800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sz="2800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約</a:t>
            </a:r>
            <a:r>
              <a:rPr lang="zh-CHT" altLang="en-US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一 </a:t>
            </a:r>
            <a:r>
              <a:rPr lang="en-US" altLang="zh-CHT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4:7	</a:t>
            </a:r>
            <a:r>
              <a:rPr lang="zh-CHT" altLang="en-US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親愛的弟兄啊，我們應當彼此相愛，因為愛是從神來的。凡有愛心的，都是由神而生，並且認識神。</a:t>
            </a:r>
            <a:endParaRPr lang="en-US" altLang="zh-CHT" sz="2800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zh-CHT" altLang="en-US" sz="2800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2321071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教會生活：弟兄</a:t>
            </a:r>
            <a:r>
              <a:rPr lang="zh-TW" altLang="en-US" b="1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相</a:t>
            </a:r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愛的生命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217" y="1417639"/>
            <a:ext cx="8506146" cy="5210424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华文细黑"/>
                <a:ea typeface="华文细黑"/>
                <a:cs typeface="华文细黑"/>
              </a:rPr>
              <a:t>新約裡唯一的新命令：是神所看重的</a:t>
            </a:r>
            <a:endParaRPr lang="zh-CHT" altLang="en-US" sz="2800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sz="2800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啟 </a:t>
            </a:r>
            <a:r>
              <a:rPr lang="en-US" altLang="zh-CHT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3:7	</a:t>
            </a:r>
            <a:r>
              <a:rPr lang="zh-CHT" altLang="en-US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「你要寫信給非拉鐵非教會的使者，說：</a:t>
            </a:r>
            <a:r>
              <a:rPr lang="en-US" altLang="zh-CHT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『</a:t>
            </a:r>
            <a:r>
              <a:rPr lang="zh-CHT" altLang="en-US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那聖潔、真實、拿著大衛的鑰匙、開了就沒有人能關、關了就沒有人能開的，說：</a:t>
            </a:r>
          </a:p>
          <a:p>
            <a:pPr marL="0" indent="0">
              <a:buNone/>
            </a:pPr>
            <a:r>
              <a:rPr lang="zh-CHT" altLang="en-US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啟 </a:t>
            </a:r>
            <a:r>
              <a:rPr lang="en-US" altLang="zh-CHT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3:8	</a:t>
            </a:r>
            <a:r>
              <a:rPr lang="zh-CHT" altLang="en-US" sz="2800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我知道你的行為，你略有一點力量，也曾遵守我的道，沒有棄絕我的名。看哪，我在你面前給你一個敝開的門，是無人能關的。</a:t>
            </a:r>
            <a:endParaRPr lang="en-US" altLang="zh-CHT" sz="2800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sz="2800" dirty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非拉鐵</a:t>
            </a:r>
            <a:r>
              <a:rPr lang="zh-CHT" altLang="en-US" sz="28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非</a:t>
            </a:r>
            <a:r>
              <a:rPr lang="zh-TW" altLang="en-US" sz="28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，</a:t>
            </a:r>
            <a:r>
              <a:rPr lang="en-US" altLang="zh-TW" sz="28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Philadelphia, </a:t>
            </a:r>
            <a:r>
              <a:rPr lang="zh-TW" altLang="en-US" sz="28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就是“弟兄相愛”的名稱。對</a:t>
            </a:r>
            <a:r>
              <a:rPr lang="zh-CHT" altLang="en-US" sz="28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非拉鐵非教會</a:t>
            </a:r>
            <a:r>
              <a:rPr lang="zh-TW" altLang="en-US" sz="28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，</a:t>
            </a:r>
            <a:r>
              <a:rPr lang="en-US" altLang="zh-TW" sz="28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sz="28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在約翰的信裡主沒有一句責備的話。</a:t>
            </a:r>
            <a:endParaRPr lang="en-US" altLang="zh-CHT" sz="2800" dirty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2375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分享的緣由</a:t>
            </a:r>
            <a:r>
              <a:rPr lang="en-US" altLang="zh-TW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（</a:t>
            </a:r>
            <a:r>
              <a:rPr lang="en-US" altLang="zh-TW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2</a:t>
            </a:r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）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認識教會和健康屬靈環境建立</a:t>
            </a: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&lt;-&gt; 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教會轉型一部份</a:t>
            </a: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約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13:34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我賜給你們一條新命令，乃是叫你們彼此相愛；我怎樣愛你們，你們也要怎樣相愛。</a:t>
            </a: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約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13:35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你們若有彼此相愛的心，眾人因此就認出你們是我的門徒了</a:t>
            </a: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。</a:t>
            </a:r>
            <a:endParaRPr lang="en-US" altLang="zh-CHT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使徒保羅，</a:t>
            </a:r>
            <a:r>
              <a:rPr lang="en-US" altLang="zh-TW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生命總的原則在愛</a:t>
            </a:r>
            <a:r>
              <a:rPr lang="en-US" altLang="zh-TW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－</a:t>
            </a:r>
            <a:r>
              <a:rPr lang="en-US" altLang="zh-TW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如何活出？</a:t>
            </a:r>
            <a:endParaRPr lang="en-US" altLang="zh-TW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566221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信心的生活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信心是什麼</a:t>
            </a:r>
            <a:r>
              <a:rPr lang="zh-TW" altLang="zh-TW" dirty="0">
                <a:latin typeface="华文细黑"/>
                <a:ea typeface="华文细黑"/>
                <a:cs typeface="华文细黑"/>
              </a:rPr>
              <a:t>？</a:t>
            </a: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來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11:1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信就是所望之事的實底，是未見之</a:t>
            </a: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事的確據</a:t>
            </a:r>
            <a:r>
              <a:rPr lang="zh-TW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。</a:t>
            </a:r>
            <a:endParaRPr lang="en-US" altLang="zh-CHT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從經歷上說</a:t>
            </a:r>
            <a:endParaRPr lang="en-US" altLang="zh-TW" dirty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信心生活的磨礪</a:t>
            </a:r>
            <a:endParaRPr lang="en-US" altLang="zh-TW" dirty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信心生活的試探</a:t>
            </a: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信心生活的得著</a:t>
            </a: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pPr lvl="1"/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信心生活的成長</a:t>
            </a:r>
            <a:endParaRPr lang="en-US" altLang="zh-TW" dirty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378330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信心的生活：實際學習上的不同方面</a:t>
            </a:r>
            <a:r>
              <a:rPr lang="en-US" altLang="zh-TW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 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信心並非無內容！</a:t>
            </a: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（</a:t>
            </a: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1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信有神。</a:t>
            </a:r>
            <a:r>
              <a:rPr lang="zh-TW" altLang="en-US" baseline="30000" dirty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＊</a:t>
            </a:r>
            <a:endParaRPr lang="en-US" altLang="zh-TW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來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11:</a:t>
            </a:r>
            <a:r>
              <a:rPr lang="en-US" altLang="zh-CHT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6</a:t>
            </a:r>
            <a:r>
              <a:rPr lang="zh-TW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上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人非有信，就不能得神的喜悅；因為到神面前來的人必須信有</a:t>
            </a: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神</a:t>
            </a:r>
            <a:endParaRPr lang="en-US" altLang="zh-CHT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CHT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約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4:49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那大臣說：「先生，求你趁著我的孩子還沒有死就下去。」</a:t>
            </a: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約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4:50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耶穌對他說：「回去吧，你的兒活了！」那人信耶穌所說的話就回去了。</a:t>
            </a: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約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4:51	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正下去的時候，他的僕人迎見他，說他的兒子活了</a:t>
            </a: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。</a:t>
            </a:r>
            <a:endParaRPr lang="en-US" altLang="zh-CHT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TW" altLang="en-US" baseline="300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＊</a:t>
            </a:r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引自于立工牧師“靈命進深”一書。</a:t>
            </a:r>
            <a:endParaRPr lang="en-US" altLang="zh-TW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26034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信心的生活：實際學習上的不同方面</a:t>
            </a:r>
            <a:r>
              <a:rPr lang="en-US" altLang="zh-TW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 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dirty="0" smtClean="0">
                <a:latin typeface="华文细黑"/>
                <a:ea typeface="华文细黑"/>
                <a:cs typeface="华文细黑"/>
              </a:rPr>
              <a:t>（</a:t>
            </a: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2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altLang="zh-TW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信神能賞</a:t>
            </a:r>
            <a:r>
              <a:rPr lang="zh-CHT" altLang="en-US" dirty="0" smtClean="0">
                <a:latin typeface="华文细黑"/>
                <a:ea typeface="华文细黑"/>
                <a:cs typeface="华文细黑"/>
              </a:rPr>
              <a:t>賜</a:t>
            </a: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人。</a:t>
            </a:r>
            <a:r>
              <a:rPr lang="zh-TW" altLang="en-US" baseline="300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＊</a:t>
            </a:r>
            <a:endParaRPr lang="en-US" altLang="zh-TW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來 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11:</a:t>
            </a:r>
            <a:r>
              <a:rPr lang="en-US" altLang="zh-CHT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6</a:t>
            </a:r>
            <a:r>
              <a:rPr lang="zh-TW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下</a:t>
            </a:r>
            <a:r>
              <a:rPr lang="en-US" altLang="zh-CHT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	</a:t>
            </a:r>
            <a:r>
              <a:rPr lang="zh-CHT" altLang="en-US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且</a:t>
            </a:r>
            <a:r>
              <a:rPr lang="zh-CHT" altLang="en-US" dirty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信他賞賜那尋求他的人。</a:t>
            </a:r>
            <a:endParaRPr lang="en-US" altLang="zh-TW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TW" altLang="en-US" baseline="30000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＊</a:t>
            </a:r>
            <a:r>
              <a:rPr lang="zh-TW" altLang="en-US" dirty="0" smtClean="0">
                <a:solidFill>
                  <a:srgbClr val="000000"/>
                </a:solidFill>
                <a:latin typeface="华文细黑"/>
                <a:ea typeface="华文细黑"/>
                <a:cs typeface="华文细黑"/>
              </a:rPr>
              <a:t>引自于立工牧師“靈命進深”一書。</a:t>
            </a:r>
            <a:endParaRPr lang="en-US" altLang="zh-TW" dirty="0" smtClean="0">
              <a:solidFill>
                <a:srgbClr val="000000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1913496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信心的生活：實際學習上的不同方面</a:t>
            </a:r>
            <a:r>
              <a:rPr lang="en-US" altLang="zh-TW" b="1" dirty="0" smtClean="0">
                <a:solidFill>
                  <a:srgbClr val="0000FF"/>
                </a:solidFill>
                <a:latin typeface="华文细黑"/>
                <a:ea typeface="华文细黑"/>
                <a:cs typeface="华文细黑"/>
              </a:rPr>
              <a:t> </a:t>
            </a:r>
            <a:endParaRPr lang="en-US" b="1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000" dirty="0" smtClean="0">
                <a:latin typeface="华文细黑"/>
                <a:ea typeface="华文细黑"/>
                <a:cs typeface="华文细黑"/>
              </a:rPr>
              <a:t>（</a:t>
            </a:r>
            <a:r>
              <a:rPr lang="en-US" altLang="zh-TW" sz="2000" dirty="0">
                <a:latin typeface="华文细黑"/>
                <a:ea typeface="华文细黑"/>
                <a:cs typeface="华文细黑"/>
              </a:rPr>
              <a:t>3</a:t>
            </a:r>
            <a:r>
              <a:rPr lang="zh-TW" altLang="en-US" sz="2000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altLang="zh-TW" sz="2000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sz="2000" dirty="0" smtClean="0">
                <a:latin typeface="华文细黑"/>
                <a:ea typeface="华文细黑"/>
                <a:cs typeface="华文细黑"/>
              </a:rPr>
              <a:t>來到神面前。</a:t>
            </a:r>
            <a:r>
              <a:rPr lang="zh-TW" altLang="en-US" sz="2000" baseline="30000" dirty="0" smtClean="0">
                <a:latin typeface="华文细黑"/>
                <a:ea typeface="华文细黑"/>
                <a:cs typeface="华文细黑"/>
              </a:rPr>
              <a:t>＊</a:t>
            </a:r>
            <a:endParaRPr lang="en-US" altLang="zh-TW" sz="2000" baseline="30000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sz="2000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sz="2000" dirty="0" smtClean="0">
                <a:latin typeface="华文细黑"/>
                <a:ea typeface="华文细黑"/>
                <a:cs typeface="华文细黑"/>
              </a:rPr>
              <a:t>王下 </a:t>
            </a:r>
            <a:r>
              <a:rPr lang="en-US" altLang="zh-CHT" sz="2000" dirty="0">
                <a:latin typeface="华文细黑"/>
                <a:ea typeface="华文细黑"/>
                <a:cs typeface="华文细黑"/>
              </a:rPr>
              <a:t>5:1	</a:t>
            </a: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亞蘭王的元帥乃縵在他主人面前為尊為大，因耶和華曾藉他使亞蘭人得勝；他又是大能的勇士，只是長了大痲瘋。</a:t>
            </a:r>
          </a:p>
          <a:p>
            <a:pPr marL="0" indent="0">
              <a:buNone/>
            </a:pP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王下 </a:t>
            </a:r>
            <a:r>
              <a:rPr lang="en-US" altLang="zh-CHT" sz="2000" dirty="0">
                <a:latin typeface="华文细黑"/>
                <a:ea typeface="华文细黑"/>
                <a:cs typeface="华文细黑"/>
              </a:rPr>
              <a:t>5:2	</a:t>
            </a: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先前亞蘭人成群地出去，從以色列國擄了一個小女子，這女子就服事乃縵的妻。</a:t>
            </a:r>
          </a:p>
          <a:p>
            <a:pPr marL="0" indent="0">
              <a:buNone/>
            </a:pP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王下 </a:t>
            </a:r>
            <a:r>
              <a:rPr lang="en-US" altLang="zh-CHT" sz="2000" dirty="0">
                <a:latin typeface="华文细黑"/>
                <a:ea typeface="华文细黑"/>
                <a:cs typeface="华文细黑"/>
              </a:rPr>
              <a:t>5:3	</a:t>
            </a: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他對主母說：「巴不得我主人去見撒瑪利亞的先知，必能治好他的大痲瘋。」</a:t>
            </a:r>
          </a:p>
          <a:p>
            <a:pPr marL="0" indent="0">
              <a:buNone/>
            </a:pP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王下 </a:t>
            </a:r>
            <a:r>
              <a:rPr lang="en-US" altLang="zh-CHT" sz="2000" dirty="0">
                <a:latin typeface="华文细黑"/>
                <a:ea typeface="华文细黑"/>
                <a:cs typeface="华文细黑"/>
              </a:rPr>
              <a:t>5:4	</a:t>
            </a: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乃縵進去，告訴他主人說，以色列國的女子如此如此說。</a:t>
            </a:r>
          </a:p>
          <a:p>
            <a:pPr marL="0" indent="0">
              <a:buNone/>
            </a:pP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王下 </a:t>
            </a:r>
            <a:r>
              <a:rPr lang="en-US" altLang="zh-CHT" sz="2000" dirty="0">
                <a:latin typeface="华文细黑"/>
                <a:ea typeface="华文细黑"/>
                <a:cs typeface="华文细黑"/>
              </a:rPr>
              <a:t>5:5	</a:t>
            </a: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亞蘭王說：「你可以去，我也達信於以色列王。」於是乃縵帶銀子十他連得，金子六千舍客勒，衣裳十套，就去了</a:t>
            </a:r>
            <a:r>
              <a:rPr lang="zh-CHT" altLang="en-US" sz="2000" dirty="0" smtClean="0">
                <a:latin typeface="华文细黑"/>
                <a:ea typeface="华文细黑"/>
                <a:cs typeface="华文细黑"/>
              </a:rPr>
              <a:t>；</a:t>
            </a:r>
            <a:endParaRPr lang="en-US" altLang="zh-TW" sz="2000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TW" altLang="en-US" sz="2000" dirty="0" smtClean="0">
                <a:latin typeface="华文细黑"/>
                <a:ea typeface="华文细黑"/>
                <a:cs typeface="华文细黑"/>
              </a:rPr>
              <a:t>。。。</a:t>
            </a:r>
            <a:endParaRPr lang="en-US" altLang="zh-TW" sz="2000" dirty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sz="2000" dirty="0" smtClean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sz="2000" dirty="0">
              <a:solidFill>
                <a:srgbClr val="0000FF"/>
              </a:solidFill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93373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信心的生活：實際學習上的不同方面</a:t>
            </a:r>
            <a:r>
              <a:rPr lang="en-US" altLang="zh-TW" b="1" dirty="0" smtClean="0">
                <a:solidFill>
                  <a:srgbClr val="0000FF"/>
                </a:solidFill>
              </a:rPr>
              <a:t>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000" dirty="0" smtClean="0">
                <a:latin typeface="华文细黑"/>
                <a:ea typeface="华文细黑"/>
                <a:cs typeface="华文细黑"/>
              </a:rPr>
              <a:t>（</a:t>
            </a:r>
            <a:r>
              <a:rPr lang="en-US" altLang="zh-TW" sz="2000" dirty="0" smtClean="0">
                <a:latin typeface="华文细黑"/>
                <a:ea typeface="华文细黑"/>
                <a:cs typeface="华文细黑"/>
              </a:rPr>
              <a:t>3</a:t>
            </a:r>
            <a:r>
              <a:rPr lang="zh-TW" altLang="en-US" sz="2000" dirty="0" smtClean="0">
                <a:latin typeface="华文细黑"/>
                <a:ea typeface="华文细黑"/>
                <a:cs typeface="华文细黑"/>
              </a:rPr>
              <a:t>）</a:t>
            </a:r>
            <a:r>
              <a:rPr lang="en-US" altLang="zh-TW" sz="2000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sz="2000" dirty="0" smtClean="0">
                <a:latin typeface="华文细黑"/>
                <a:ea typeface="华文细黑"/>
                <a:cs typeface="华文细黑"/>
              </a:rPr>
              <a:t>來到神面前。</a:t>
            </a:r>
            <a:r>
              <a:rPr lang="zh-TW" altLang="en-US" sz="2000" baseline="30000" dirty="0" smtClean="0">
                <a:latin typeface="华文细黑"/>
                <a:ea typeface="华文细黑"/>
                <a:cs typeface="华文细黑"/>
              </a:rPr>
              <a:t>＊</a:t>
            </a:r>
            <a:r>
              <a:rPr lang="en-US" altLang="zh-TW" sz="2000" baseline="30000" dirty="0" smtClean="0">
                <a:latin typeface="华文细黑"/>
                <a:ea typeface="华文细黑"/>
                <a:cs typeface="华文细黑"/>
              </a:rPr>
              <a:t> </a:t>
            </a:r>
            <a:r>
              <a:rPr lang="zh-TW" altLang="en-US" sz="2000" dirty="0" smtClean="0">
                <a:latin typeface="华文细黑"/>
                <a:ea typeface="华文细黑"/>
                <a:cs typeface="华文细黑"/>
              </a:rPr>
              <a:t>（</a:t>
            </a:r>
            <a:r>
              <a:rPr lang="zh-TW" altLang="en-US" sz="2000" baseline="30000" dirty="0" smtClean="0">
                <a:latin typeface="华文细黑"/>
                <a:ea typeface="华文细黑"/>
                <a:cs typeface="华文细黑"/>
              </a:rPr>
              <a:t>＊</a:t>
            </a:r>
            <a:r>
              <a:rPr lang="zh-TW" altLang="en-US" sz="2000" dirty="0" smtClean="0">
                <a:latin typeface="华文细黑"/>
                <a:ea typeface="华文细黑"/>
                <a:cs typeface="华文细黑"/>
              </a:rPr>
              <a:t>引自于</a:t>
            </a:r>
            <a:r>
              <a:rPr lang="zh-TW" altLang="en-US" sz="2000" dirty="0">
                <a:latin typeface="华文细黑"/>
                <a:ea typeface="华文细黑"/>
                <a:cs typeface="华文细黑"/>
              </a:rPr>
              <a:t>立工牧師“靈命進深”一書</a:t>
            </a:r>
            <a:r>
              <a:rPr lang="zh-TW" altLang="en-US" sz="2000" dirty="0" smtClean="0">
                <a:latin typeface="华文细黑"/>
                <a:ea typeface="华文细黑"/>
                <a:cs typeface="华文细黑"/>
              </a:rPr>
              <a:t>。</a:t>
            </a:r>
            <a:r>
              <a:rPr lang="zh-TW" altLang="en-US" sz="2000" dirty="0">
                <a:latin typeface="华文细黑"/>
                <a:ea typeface="华文细黑"/>
                <a:cs typeface="华文细黑"/>
              </a:rPr>
              <a:t>）</a:t>
            </a:r>
            <a:endParaRPr lang="en-US" altLang="zh-TW" sz="2000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TW" altLang="en-US" sz="2000" dirty="0" smtClean="0">
                <a:latin typeface="华文细黑"/>
                <a:ea typeface="华文细黑"/>
                <a:cs typeface="华文细黑"/>
              </a:rPr>
              <a:t>。。。</a:t>
            </a:r>
            <a:endParaRPr lang="en-US" altLang="zh-TW" sz="2000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CHT" altLang="en-US" sz="2000" dirty="0" smtClean="0">
                <a:latin typeface="华文细黑"/>
                <a:ea typeface="华文细黑"/>
                <a:cs typeface="华文细黑"/>
              </a:rPr>
              <a:t>王下 </a:t>
            </a:r>
            <a:r>
              <a:rPr lang="en-US" altLang="zh-CHT" sz="2000" dirty="0">
                <a:latin typeface="华文细黑"/>
                <a:ea typeface="华文细黑"/>
                <a:cs typeface="华文细黑"/>
              </a:rPr>
              <a:t>5:9	</a:t>
            </a: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於是，乃縵帶著車馬到了以利沙的家，站在門前。</a:t>
            </a:r>
          </a:p>
          <a:p>
            <a:pPr marL="0" indent="0">
              <a:buNone/>
            </a:pP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王下 </a:t>
            </a:r>
            <a:r>
              <a:rPr lang="en-US" altLang="zh-CHT" sz="2000" dirty="0">
                <a:latin typeface="华文细黑"/>
                <a:ea typeface="华文细黑"/>
                <a:cs typeface="华文细黑"/>
              </a:rPr>
              <a:t>5:10	</a:t>
            </a: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以利沙打發一個使者，對乃縵說：「你去在約但河中沐浴七回，你的肉就必復原，而得潔淨。」</a:t>
            </a:r>
          </a:p>
          <a:p>
            <a:pPr marL="0" indent="0">
              <a:buNone/>
            </a:pP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王下 </a:t>
            </a:r>
            <a:r>
              <a:rPr lang="en-US" altLang="zh-CHT" sz="2000" dirty="0">
                <a:latin typeface="华文细黑"/>
                <a:ea typeface="华文细黑"/>
                <a:cs typeface="华文细黑"/>
              </a:rPr>
              <a:t>5:11	</a:t>
            </a: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乃縵卻發怒走了，說：「我想他必定出來見我，站著求告耶和華他神的名，在患處以上搖手，治好這大痲瘋。</a:t>
            </a:r>
          </a:p>
          <a:p>
            <a:pPr marL="0" indent="0">
              <a:buNone/>
            </a:pP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王下 </a:t>
            </a:r>
            <a:r>
              <a:rPr lang="en-US" altLang="zh-CHT" sz="2000" dirty="0">
                <a:latin typeface="华文细黑"/>
                <a:ea typeface="华文细黑"/>
                <a:cs typeface="华文细黑"/>
              </a:rPr>
              <a:t>5:12	</a:t>
            </a: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大馬色的河亞罷拿和法珥法豈不比以色列的一切水更好麼？我在那裡沐浴不得潔淨麼？」於是氣忿忿的轉身去了。</a:t>
            </a:r>
          </a:p>
          <a:p>
            <a:pPr marL="0" indent="0">
              <a:buNone/>
            </a:pP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王下 </a:t>
            </a:r>
            <a:r>
              <a:rPr lang="en-US" altLang="zh-CHT" sz="2000" dirty="0">
                <a:latin typeface="华文细黑"/>
                <a:ea typeface="华文细黑"/>
                <a:cs typeface="华文细黑"/>
              </a:rPr>
              <a:t>5:13	</a:t>
            </a: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他的僕人進前來，對他說：「我父啊，先知若吩咐你作一件大事，你豈不作麼？何況說你去沐浴而得潔淨呢？」</a:t>
            </a:r>
          </a:p>
          <a:p>
            <a:pPr marL="0" indent="0">
              <a:buNone/>
            </a:pP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王下 </a:t>
            </a:r>
            <a:r>
              <a:rPr lang="en-US" altLang="zh-CHT" sz="2000" dirty="0">
                <a:latin typeface="华文细黑"/>
                <a:ea typeface="华文细黑"/>
                <a:cs typeface="华文细黑"/>
              </a:rPr>
              <a:t>5:14	</a:t>
            </a:r>
            <a:r>
              <a:rPr lang="zh-CHT" altLang="en-US" sz="2000" dirty="0">
                <a:latin typeface="华文细黑"/>
                <a:ea typeface="华文细黑"/>
                <a:cs typeface="华文细黑"/>
              </a:rPr>
              <a:t>於是乃縵下去，照著神人的話，在約但河裡沐浴七回；他的肉復原，好像小孩子的肉，他就潔淨了。</a:t>
            </a:r>
            <a:endParaRPr lang="en-US" altLang="zh-TW" sz="2000" dirty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sz="2000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sz="2000" dirty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sz="2000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sz="2000" dirty="0"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65212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信心的生活：實際學習上的不同方面</a:t>
            </a:r>
            <a:r>
              <a:rPr lang="en-US" altLang="zh-TW" b="1" dirty="0" smtClean="0">
                <a:solidFill>
                  <a:srgbClr val="0000FF"/>
                </a:solidFill>
              </a:rPr>
              <a:t>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尋求神</a:t>
            </a: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捐棄成見，謙卑順服神的話。</a:t>
            </a: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單純接受神的話。</a:t>
            </a: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r>
              <a:rPr lang="zh-TW" altLang="en-US" dirty="0" smtClean="0">
                <a:latin typeface="华文细黑"/>
                <a:ea typeface="华文细黑"/>
                <a:cs typeface="华文细黑"/>
              </a:rPr>
              <a:t>參考慕安得烈“如何活出信心的生活”一書。</a:t>
            </a:r>
            <a:endParaRPr lang="en-US" altLang="zh-TW" dirty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 smtClean="0">
              <a:latin typeface="华文细黑"/>
              <a:ea typeface="华文细黑"/>
              <a:cs typeface="华文细黑"/>
            </a:endParaRPr>
          </a:p>
          <a:p>
            <a:pPr marL="0" indent="0">
              <a:buNone/>
            </a:pPr>
            <a:endParaRPr lang="en-US" altLang="zh-TW" dirty="0">
              <a:latin typeface="华文细黑"/>
              <a:ea typeface="华文细黑"/>
              <a:cs typeface="华文细黑"/>
            </a:endParaRPr>
          </a:p>
        </p:txBody>
      </p:sp>
    </p:spTree>
    <p:extLst>
      <p:ext uri="{BB962C8B-B14F-4D97-AF65-F5344CB8AC3E}">
        <p14:creationId xmlns:p14="http://schemas.microsoft.com/office/powerpoint/2010/main" val="3936563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453</Words>
  <Application>Microsoft Macintosh PowerPoint</Application>
  <PresentationFormat>On-screen Show (4:3)</PresentationFormat>
  <Paragraphs>150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信心生活和教會生活</vt:lpstr>
      <vt:lpstr>分享的緣由 （1）</vt:lpstr>
      <vt:lpstr>分享的緣由 （2）</vt:lpstr>
      <vt:lpstr>信心的生活</vt:lpstr>
      <vt:lpstr>信心的生活：實際學習上的不同方面 </vt:lpstr>
      <vt:lpstr>信心的生活：實際學習上的不同方面 </vt:lpstr>
      <vt:lpstr>信心的生活：實際學習上的不同方面 </vt:lpstr>
      <vt:lpstr>信心的生活：實際學習上的不同方面 </vt:lpstr>
      <vt:lpstr>信心的生活：實際學習上的不同方面 </vt:lpstr>
      <vt:lpstr>信心的生活：實際學習上的不同方面 </vt:lpstr>
      <vt:lpstr>信心的生活：實際學習上的不同方面 </vt:lpstr>
      <vt:lpstr>信心的生活：實際學習上的不同方面 </vt:lpstr>
      <vt:lpstr>信心的生活：實際學習上的不同方面 </vt:lpstr>
      <vt:lpstr>信心的生活：實際學習上的不同方面 </vt:lpstr>
      <vt:lpstr>教會生活：教會是基督的身體</vt:lpstr>
      <vt:lpstr>教會生活：教會是合一於聖靈</vt:lpstr>
      <vt:lpstr>教會生活：身體的事奉</vt:lpstr>
      <vt:lpstr>教會生活：身體的事奉</vt:lpstr>
      <vt:lpstr>教會生活：身體的事奉</vt:lpstr>
      <vt:lpstr>教會生活：弟兄相愛的生命</vt:lpstr>
      <vt:lpstr>教會生活：弟兄相愛的生命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信心生活和教會生活</dc:title>
  <dc:creator>xiang-yangliu</dc:creator>
  <cp:lastModifiedBy>xiang-yangliu</cp:lastModifiedBy>
  <cp:revision>123</cp:revision>
  <dcterms:created xsi:type="dcterms:W3CDTF">2014-11-04T02:07:42Z</dcterms:created>
  <dcterms:modified xsi:type="dcterms:W3CDTF">2014-11-09T20:05:25Z</dcterms:modified>
</cp:coreProperties>
</file>