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C1E4-FF8D-49AB-AC56-1D95B60D43D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59B-BC2F-4E91-B6E5-0314D93964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C1E4-FF8D-49AB-AC56-1D95B60D43D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59B-BC2F-4E91-B6E5-0314D9396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C1E4-FF8D-49AB-AC56-1D95B60D43D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59B-BC2F-4E91-B6E5-0314D9396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C1E4-FF8D-49AB-AC56-1D95B60D43D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59B-BC2F-4E91-B6E5-0314D9396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C1E4-FF8D-49AB-AC56-1D95B60D43D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734159B-BC2F-4E91-B6E5-0314D93964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C1E4-FF8D-49AB-AC56-1D95B60D43D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59B-BC2F-4E91-B6E5-0314D9396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C1E4-FF8D-49AB-AC56-1D95B60D43D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59B-BC2F-4E91-B6E5-0314D9396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C1E4-FF8D-49AB-AC56-1D95B60D43D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59B-BC2F-4E91-B6E5-0314D9396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C1E4-FF8D-49AB-AC56-1D95B60D43D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59B-BC2F-4E91-B6E5-0314D9396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C1E4-FF8D-49AB-AC56-1D95B60D43D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59B-BC2F-4E91-B6E5-0314D9396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CN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单击图标添加图片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C1E4-FF8D-49AB-AC56-1D95B60D43D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159B-BC2F-4E91-B6E5-0314D9396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DDEC1E4-FF8D-49AB-AC56-1D95B60D43D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34159B-BC2F-4E91-B6E5-0314D939643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保罗如何为教会祷告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以弗所书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14-21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8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以弗所书</a:t>
            </a:r>
            <a:r>
              <a:rPr lang="en-US" altLang="zh-CN" dirty="0" smtClean="0"/>
              <a:t>3:14-21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500" b="1" dirty="0" smtClean="0"/>
              <a:t>因此，我在父面前屈膝，</a:t>
            </a:r>
          </a:p>
          <a:p>
            <a:pPr marL="0" indent="0">
              <a:buNone/>
            </a:pPr>
            <a:r>
              <a:rPr lang="zh-CN" altLang="en-US" sz="2500" b="1" dirty="0" smtClean="0"/>
              <a:t>（天上地上的各家，都是从他得名。）</a:t>
            </a:r>
          </a:p>
          <a:p>
            <a:pPr marL="0" indent="0">
              <a:buNone/>
            </a:pPr>
            <a:r>
              <a:rPr lang="zh-CN" altLang="en-US" sz="2500" b="1" dirty="0" smtClean="0"/>
              <a:t>求他按着他丰盛的荣耀，藉着他的灵，叫你们心里的力量刚强起来。</a:t>
            </a:r>
          </a:p>
          <a:p>
            <a:pPr marL="0" indent="0">
              <a:buNone/>
            </a:pPr>
            <a:r>
              <a:rPr lang="zh-CN" altLang="en-US" sz="2500" b="1" dirty="0" smtClean="0"/>
              <a:t>使基督因你们的信，住在你们心里，叫你们的爱心有根有基，</a:t>
            </a:r>
          </a:p>
          <a:p>
            <a:pPr marL="0" indent="0">
              <a:buNone/>
            </a:pPr>
            <a:r>
              <a:rPr lang="zh-CN" altLang="en-US" sz="2500" b="1" dirty="0" smtClean="0"/>
              <a:t>能以和众圣徒一同明白基督的爱是何等长阔高深！</a:t>
            </a:r>
          </a:p>
          <a:p>
            <a:pPr marL="0" indent="0">
              <a:buNone/>
            </a:pPr>
            <a:r>
              <a:rPr lang="zh-CN" altLang="en-US" sz="2500" b="1" dirty="0" smtClean="0"/>
              <a:t>并知道这爱是过于人所能测度的，便叫　神一切所充满的，充满了你们。</a:t>
            </a:r>
          </a:p>
          <a:p>
            <a:pPr marL="0" indent="0">
              <a:buNone/>
            </a:pPr>
            <a:r>
              <a:rPr lang="zh-CN" altLang="en-US" sz="2500" b="1" dirty="0" smtClean="0"/>
              <a:t>神能照着运行在我们心里的大力，充充足足地成就一切，超过我们所求所想的。</a:t>
            </a:r>
          </a:p>
          <a:p>
            <a:pPr marL="0" indent="0">
              <a:buNone/>
            </a:pPr>
            <a:r>
              <a:rPr lang="zh-CN" altLang="en-US" sz="2500" b="1" dirty="0" smtClean="0"/>
              <a:t>但愿他在教会中，并在基督耶稣里，得着荣耀，直到世世代代，永永远远。阿们。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20935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1. </a:t>
            </a:r>
            <a:r>
              <a:rPr lang="zh-CN" altLang="en-US" dirty="0" smtClean="0"/>
              <a:t>一颗为众圣徒祷告的心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14-15 </a:t>
            </a:r>
            <a:r>
              <a:rPr lang="zh-CN" altLang="en-US" b="1" dirty="0" smtClean="0"/>
              <a:t>因此</a:t>
            </a:r>
            <a:r>
              <a:rPr lang="zh-CN" altLang="en-US" b="1" dirty="0"/>
              <a:t>，我在父面前屈膝</a:t>
            </a:r>
            <a:r>
              <a:rPr lang="zh-CN" altLang="en-US" b="1" dirty="0" smtClean="0"/>
              <a:t>，天上地上的各家，都是从他得名。</a:t>
            </a:r>
            <a:endParaRPr lang="en-US" altLang="zh-CN" b="1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以弗所书第一章：奉神旨意，作基督耶稣使徒的保罗，写信给在以弗所的圣徒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因此，我既听见你们信从主耶稣，亲爱众圣徒，就为你们不住地感谢神，祷告的时候，常提到你们。</a:t>
            </a:r>
            <a:endParaRPr lang="en-US" dirty="0" smtClean="0"/>
          </a:p>
          <a:p>
            <a:endParaRPr lang="en-US" dirty="0"/>
          </a:p>
          <a:p>
            <a:r>
              <a:rPr lang="zh-CN" altLang="en-US" dirty="0" smtClean="0"/>
              <a:t>以弗所书</a:t>
            </a:r>
            <a:r>
              <a:rPr lang="en-US" altLang="zh-CN" dirty="0" smtClean="0"/>
              <a:t>6:18</a:t>
            </a:r>
            <a:r>
              <a:rPr lang="zh-CN" altLang="en-US" dirty="0" smtClean="0"/>
              <a:t>靠</a:t>
            </a:r>
            <a:r>
              <a:rPr lang="zh-CN" altLang="en-US" dirty="0"/>
              <a:t>着圣灵，随时多方祷告祈求，并要在此警醒不倦，为众圣徒</a:t>
            </a:r>
            <a:r>
              <a:rPr lang="zh-CN" altLang="en-US" dirty="0" smtClean="0"/>
              <a:t>祈求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3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2. </a:t>
            </a:r>
            <a:r>
              <a:rPr lang="zh-CN" altLang="en-US" dirty="0" smtClean="0"/>
              <a:t>为众圣徒心里刚强而祷告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16-17a </a:t>
            </a:r>
            <a:r>
              <a:rPr lang="zh-CN" altLang="en-US" b="1" dirty="0" smtClean="0"/>
              <a:t>求他按着他丰盛的荣耀，</a:t>
            </a:r>
            <a:endParaRPr lang="en-US" altLang="zh-CN" b="1" dirty="0" smtClean="0"/>
          </a:p>
          <a:p>
            <a:r>
              <a:rPr lang="zh-CN" altLang="en-US" b="1" dirty="0" smtClean="0"/>
              <a:t>藉着他的灵，叫你们心里的力量刚强起来。</a:t>
            </a:r>
            <a:endParaRPr lang="en-US" altLang="zh-CN" b="1" dirty="0" smtClean="0"/>
          </a:p>
          <a:p>
            <a:r>
              <a:rPr lang="zh-CN" altLang="en-US" b="1" dirty="0" smtClean="0"/>
              <a:t>使基督因你们的信，住在你们心里，</a:t>
            </a:r>
            <a:endParaRPr lang="en-US" altLang="zh-CN" b="1" dirty="0" smtClean="0"/>
          </a:p>
          <a:p>
            <a:endParaRPr lang="en-US" dirty="0"/>
          </a:p>
          <a:p>
            <a:r>
              <a:rPr lang="zh-CN" altLang="en-US" dirty="0" smtClean="0"/>
              <a:t>以弗所书</a:t>
            </a:r>
            <a:r>
              <a:rPr lang="en-US" altLang="zh-CN" dirty="0" smtClean="0"/>
              <a:t>2:21-22	</a:t>
            </a:r>
            <a:r>
              <a:rPr lang="zh-CN" altLang="en-US" dirty="0" smtClean="0"/>
              <a:t>各（注：或作“全”）房靠他联络得合式，渐渐成为主的圣殿。你们也靠他同被建造，成为　神藉着圣灵居住的所在。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5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3. </a:t>
            </a:r>
            <a:r>
              <a:rPr lang="zh-CN" altLang="en-US" dirty="0" smtClean="0"/>
              <a:t>为众圣徒明白基督的爱祷告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17b-19 </a:t>
            </a:r>
            <a:r>
              <a:rPr lang="zh-CN" altLang="en-US" b="1" dirty="0"/>
              <a:t>叫你们的爱心有根有基</a:t>
            </a:r>
            <a:r>
              <a:rPr lang="zh-CN" altLang="en-US" b="1" dirty="0" smtClean="0"/>
              <a:t>，</a:t>
            </a:r>
            <a:endParaRPr lang="en-US" altLang="zh-CN" b="1" dirty="0" smtClean="0"/>
          </a:p>
          <a:p>
            <a:r>
              <a:rPr lang="zh-CN" altLang="en-US" b="1" dirty="0" smtClean="0"/>
              <a:t>能以和众圣徒一同明白基督的爱是何等长阔高深！并知道这爱是过于人所能测度的，</a:t>
            </a:r>
            <a:endParaRPr lang="en-US" altLang="zh-CN" b="1" dirty="0" smtClean="0"/>
          </a:p>
          <a:p>
            <a:r>
              <a:rPr lang="zh-CN" altLang="en-US" b="1" dirty="0" smtClean="0"/>
              <a:t>便叫神一切所充满的，充满了你们。</a:t>
            </a:r>
            <a:endParaRPr lang="en-US" altLang="zh-CN" b="1" dirty="0" smtClean="0"/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约翰福音</a:t>
            </a:r>
            <a:r>
              <a:rPr lang="en-US" altLang="zh-CN" dirty="0" smtClean="0"/>
              <a:t>13:34-35 </a:t>
            </a:r>
            <a:r>
              <a:rPr lang="zh-CN" altLang="en-US" dirty="0" smtClean="0"/>
              <a:t>（耶稣对门徒说）我赐给你们一条新命令，乃是叫你们彼此相爱；我怎样爱你们，你们也要怎样相爱。你们若有彼此相爱的心，众人因此就认出你们是我的门徒了。”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2554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4. </a:t>
            </a:r>
            <a:r>
              <a:rPr lang="zh-CN" altLang="en-US" dirty="0" smtClean="0"/>
              <a:t>在信心中为众圣徒祷告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n-US" altLang="zh-CN" b="1" dirty="0" smtClean="0"/>
              <a:t>20-21 </a:t>
            </a:r>
            <a:r>
              <a:rPr lang="zh-CN" altLang="en-US" b="1" dirty="0" smtClean="0"/>
              <a:t>神能照着运行在我们心里的大力，充充足足地成就一切，超过我们所求所想的。</a:t>
            </a:r>
            <a:endParaRPr lang="en-US" altLang="zh-CN" b="1" dirty="0" smtClean="0"/>
          </a:p>
          <a:p>
            <a:r>
              <a:rPr lang="zh-CN" altLang="en-US" b="1" dirty="0" smtClean="0"/>
              <a:t>但愿他在教会中，并在基督耶稣里，得着荣耀，直到世世代代，永永远远。阿们。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82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顶峰">
  <a:themeElements>
    <a:clrScheme name="顶峰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顶峰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顶峰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2937</TotalTime>
  <Words>458</Words>
  <Application>Microsoft Office PowerPoint</Application>
  <PresentationFormat>全屏显示(4:3)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顶峰</vt:lpstr>
      <vt:lpstr>保罗如何为教会祷告</vt:lpstr>
      <vt:lpstr>以弗所书3:14-21</vt:lpstr>
      <vt:lpstr>1. 一颗为众圣徒祷告的心</vt:lpstr>
      <vt:lpstr>2. 为众圣徒心里刚强而祷告</vt:lpstr>
      <vt:lpstr>3. 为众圣徒明白基督的爱祷告</vt:lpstr>
      <vt:lpstr>4. 在信心中为众圣徒祷告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如何为教会祷告</dc:title>
  <dc:creator>Jessie Yin</dc:creator>
  <cp:lastModifiedBy>Jessie Yin</cp:lastModifiedBy>
  <cp:revision>16</cp:revision>
  <dcterms:created xsi:type="dcterms:W3CDTF">2014-10-29T21:42:11Z</dcterms:created>
  <dcterms:modified xsi:type="dcterms:W3CDTF">2014-10-31T22:39:26Z</dcterms:modified>
</cp:coreProperties>
</file>