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sldIdLst>
    <p:sldId id="256" r:id="rId2"/>
    <p:sldId id="306" r:id="rId3"/>
    <p:sldId id="307" r:id="rId4"/>
    <p:sldId id="345" r:id="rId5"/>
    <p:sldId id="309" r:id="rId6"/>
    <p:sldId id="327" r:id="rId7"/>
    <p:sldId id="328" r:id="rId8"/>
    <p:sldId id="313" r:id="rId9"/>
    <p:sldId id="334" r:id="rId10"/>
    <p:sldId id="311" r:id="rId11"/>
    <p:sldId id="312" r:id="rId12"/>
    <p:sldId id="314" r:id="rId13"/>
    <p:sldId id="330" r:id="rId14"/>
    <p:sldId id="329" r:id="rId15"/>
    <p:sldId id="331" r:id="rId16"/>
    <p:sldId id="308" r:id="rId17"/>
    <p:sldId id="332" r:id="rId18"/>
    <p:sldId id="317" r:id="rId19"/>
    <p:sldId id="338" r:id="rId20"/>
    <p:sldId id="315" r:id="rId21"/>
    <p:sldId id="339" r:id="rId22"/>
    <p:sldId id="340" r:id="rId23"/>
    <p:sldId id="304" r:id="rId24"/>
    <p:sldId id="342" r:id="rId25"/>
    <p:sldId id="321" r:id="rId26"/>
    <p:sldId id="343" r:id="rId27"/>
    <p:sldId id="322" r:id="rId28"/>
    <p:sldId id="344" r:id="rId29"/>
    <p:sldId id="295" r:id="rId30"/>
    <p:sldId id="346" r:id="rId31"/>
    <p:sldId id="323" r:id="rId32"/>
    <p:sldId id="324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77"/>
    <p:restoredTop sz="87521"/>
  </p:normalViewPr>
  <p:slideViewPr>
    <p:cSldViewPr snapToGrid="0" snapToObjects="1">
      <p:cViewPr varScale="1">
        <p:scale>
          <a:sx n="53" d="100"/>
          <a:sy n="53" d="100"/>
        </p:scale>
        <p:origin x="67" y="5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6E7A5-19F9-944B-8BF8-45726D549F87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E190A-4AA5-9A43-B27E-78BD86EE8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3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45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&gt;5800 </a:t>
            </a:r>
            <a:r>
              <a:rPr lang="en-US" dirty="0" err="1"/>
              <a:t>cits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03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&gt;5800 </a:t>
            </a:r>
            <a:r>
              <a:rPr lang="en-US" dirty="0" err="1"/>
              <a:t>cits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03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78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dirty="0" err="1"/>
              <a:t>基督徒的家庭</a:t>
            </a:r>
            <a:endParaRPr lang="en-US" dirty="0"/>
          </a:p>
          <a:p>
            <a:r>
              <a:rPr lang="en-US" altLang="zh-CN" dirty="0"/>
              <a:t>2.</a:t>
            </a:r>
            <a:r>
              <a:rPr lang="zh-CN" altLang="en-US" dirty="0"/>
              <a:t> 基督徒的工作的见证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 基督徒服侍的见证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34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1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4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8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84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2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8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08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&gt;5800 </a:t>
            </a:r>
            <a:r>
              <a:rPr lang="en-US" dirty="0" err="1"/>
              <a:t>cits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E190A-4AA5-9A43-B27E-78BD86EE8C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1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4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4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39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0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6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B5A4B7-0820-E748-B817-D42593F72459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DF9D4A6-1E54-9349-AAEA-7C5C1D77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9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7E2A9-9F8D-EA45-841C-68E419DCE3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谦卑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zh-CN" altLang="en-US" sz="4600" dirty="0"/>
              <a:t>真正喜乐的泉源</a:t>
            </a:r>
            <a:endParaRPr lang="en-US" sz="4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8EE1F-EA14-2048-B65D-39F5162920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2021年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14</a:t>
            </a:r>
            <a:r>
              <a:rPr lang="zh-CN" altLang="en-US" dirty="0"/>
              <a:t>日 主日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33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74ACB-EAB7-0F47-AAD9-BE2FBC15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时代特征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---</a:t>
            </a:r>
            <a:r>
              <a:rPr lang="zh-CN" altLang="en-US" dirty="0"/>
              <a:t> </a:t>
            </a:r>
            <a:r>
              <a:rPr lang="en-US" dirty="0"/>
              <a:t>I</a:t>
            </a:r>
            <a:r>
              <a:rPr lang="zh-CN" altLang="en-US" dirty="0"/>
              <a:t> 时代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C3949-41C6-3F41-AD01-99A4F9980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iPod</a:t>
            </a:r>
          </a:p>
          <a:p>
            <a:r>
              <a:rPr lang="en-US" dirty="0"/>
              <a:t>iPad</a:t>
            </a:r>
          </a:p>
          <a:p>
            <a:r>
              <a:rPr lang="en-US" dirty="0"/>
              <a:t>iPhone</a:t>
            </a:r>
          </a:p>
          <a:p>
            <a:r>
              <a:rPr lang="en-US" dirty="0"/>
              <a:t>iWatch</a:t>
            </a:r>
          </a:p>
          <a:p>
            <a:endParaRPr lang="en-US" dirty="0"/>
          </a:p>
          <a:p>
            <a:r>
              <a:rPr lang="en-US" dirty="0"/>
              <a:t>Just be myself</a:t>
            </a:r>
            <a:r>
              <a:rPr lang="zh-CN" altLang="en-US" dirty="0"/>
              <a:t> （作我自己）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我的世界就是</a:t>
            </a:r>
            <a:r>
              <a:rPr lang="zh-CN" altLang="en-US" dirty="0"/>
              <a:t>‘我’的世界</a:t>
            </a:r>
            <a:endParaRPr lang="en-US" altLang="zh-CN" dirty="0"/>
          </a:p>
          <a:p>
            <a:r>
              <a:rPr lang="en-US" dirty="0" err="1"/>
              <a:t>我的世界是我创造出的世界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9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0B1B-A53A-434B-B78F-2B07CD42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44" y="-195385"/>
            <a:ext cx="7772400" cy="1609344"/>
          </a:xfrm>
        </p:spPr>
        <p:txBody>
          <a:bodyPr/>
          <a:lstStyle/>
          <a:p>
            <a:r>
              <a:rPr lang="en-US" dirty="0" err="1"/>
              <a:t>我的世界是我创造出的世界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94133C-493E-DC48-A96F-6742F6E40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9905" y="1159329"/>
            <a:ext cx="3188181" cy="566810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AFA1A6-9AE3-344D-BCD2-58DE713A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84" y="1159329"/>
            <a:ext cx="3431313" cy="2269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1B5202-506B-F148-9BD3-7930A3FC30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677"/>
          <a:stretch/>
        </p:blipFill>
        <p:spPr>
          <a:xfrm>
            <a:off x="882783" y="3631628"/>
            <a:ext cx="3431313" cy="30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5890-3E40-4047-90EE-5945E0A0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40" y="-259286"/>
            <a:ext cx="7772400" cy="1609344"/>
          </a:xfrm>
        </p:spPr>
        <p:txBody>
          <a:bodyPr/>
          <a:lstStyle/>
          <a:p>
            <a:r>
              <a:rPr lang="zh-CN" altLang="en-US" dirty="0"/>
              <a:t>症状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u="sng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</a:t>
            </a:r>
            <a:endParaRPr lang="en-US" dirty="0"/>
          </a:p>
        </p:txBody>
      </p:sp>
      <p:pic>
        <p:nvPicPr>
          <p:cNvPr id="4" name="What Does It Mean To Be Yourself Carly Sotas TEDxYouth@Granville" descr="What Does It Mean To Be Yourself Carly Sotas TEDxYouth@Granville">
            <a:hlinkClick r:id="" action="ppaction://media"/>
            <a:extLst>
              <a:ext uri="{FF2B5EF4-FFF2-40B4-BE49-F238E27FC236}">
                <a16:creationId xmlns:a16="http://schemas.microsoft.com/office/drawing/2014/main" id="{21E3D8E6-F171-0942-AD1F-C31F1D4D4E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291" y="1193370"/>
            <a:ext cx="10070699" cy="5664630"/>
          </a:xfrm>
        </p:spPr>
      </p:pic>
    </p:spTree>
    <p:extLst>
      <p:ext uri="{BB962C8B-B14F-4D97-AF65-F5344CB8AC3E}">
        <p14:creationId xmlns:p14="http://schemas.microsoft.com/office/powerpoint/2010/main" val="1859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5CAE-AECF-804A-A73E-ABBD4A226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103"/>
            <a:ext cx="7772400" cy="11900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9B868-FC5F-4A42-A848-E55080D68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54116" y="-1"/>
            <a:ext cx="11067587" cy="6846898"/>
          </a:xfrm>
        </p:spPr>
      </p:pic>
    </p:spTree>
    <p:extLst>
      <p:ext uri="{BB962C8B-B14F-4D97-AF65-F5344CB8AC3E}">
        <p14:creationId xmlns:p14="http://schemas.microsoft.com/office/powerpoint/2010/main" val="428791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183AF-8962-EC44-81FB-81EC3E09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31B0C3-B588-9D49-8840-F670BAE8A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8759" y="1779814"/>
            <a:ext cx="9281517" cy="4278199"/>
          </a:xfrm>
        </p:spPr>
      </p:pic>
    </p:spTree>
    <p:extLst>
      <p:ext uri="{BB962C8B-B14F-4D97-AF65-F5344CB8AC3E}">
        <p14:creationId xmlns:p14="http://schemas.microsoft.com/office/powerpoint/2010/main" val="24427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B4236-203C-AE4B-A688-FFD5F1BC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1B4F81-5805-EA41-88D9-B19CC2FD8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5556" y="-16329"/>
            <a:ext cx="10276883" cy="68580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0AA855-B8C0-8D40-A566-BD230FF09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3"/>
          <a:stretch/>
        </p:blipFill>
        <p:spPr>
          <a:xfrm>
            <a:off x="21767" y="0"/>
            <a:ext cx="2438400" cy="23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42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96CAB-6B5E-5448-9759-F884A164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3127"/>
            <a:ext cx="7772400" cy="1609344"/>
          </a:xfrm>
        </p:spPr>
        <p:txBody>
          <a:bodyPr/>
          <a:lstStyle/>
          <a:p>
            <a:r>
              <a:rPr lang="en-US" dirty="0"/>
              <a:t>腓利比书</a:t>
            </a:r>
            <a:r>
              <a:rPr lang="en-US" altLang="zh-CN" dirty="0"/>
              <a:t>2</a:t>
            </a:r>
            <a:r>
              <a:rPr lang="zh-CN" altLang="en-US" dirty="0"/>
              <a:t>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68532-86EC-734C-A7EF-0DD98571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90057"/>
            <a:ext cx="7772400" cy="4767942"/>
          </a:xfrm>
        </p:spPr>
        <p:txBody>
          <a:bodyPr>
            <a:normAutofit/>
          </a:bodyPr>
          <a:lstStyle/>
          <a:p>
            <a:r>
              <a:rPr lang="en-US" altLang="zh-CN" dirty="0"/>
              <a:t>5 </a:t>
            </a:r>
            <a:r>
              <a:rPr lang="zh-CN" altLang="en-US" dirty="0"/>
              <a:t>你们当以基督耶稣的心为心。 </a:t>
            </a:r>
            <a:endParaRPr lang="en-US" altLang="zh-CN" dirty="0"/>
          </a:p>
          <a:p>
            <a:r>
              <a:rPr lang="en-US" altLang="zh-CN" u="sng" dirty="0"/>
              <a:t>6 </a:t>
            </a:r>
            <a:r>
              <a:rPr lang="zh-CN" altLang="en-US" u="sng" dirty="0"/>
              <a:t>他本有神的形象，不以自己与神同等为强夺的， </a:t>
            </a:r>
            <a:r>
              <a:rPr lang="en-US" altLang="zh-CN" u="sng" dirty="0"/>
              <a:t>7 </a:t>
            </a:r>
            <a:r>
              <a:rPr lang="zh-CN" altLang="en-US" u="sng" dirty="0"/>
              <a:t>反倒虚己，取了奴仆的形象</a:t>
            </a:r>
            <a:r>
              <a:rPr lang="en-US" altLang="zh-CN" u="sng" dirty="0"/>
              <a:t>.</a:t>
            </a:r>
            <a:endParaRPr lang="en-US" u="sng" dirty="0"/>
          </a:p>
          <a:p>
            <a:r>
              <a:rPr lang="en-US" baseline="30000" dirty="0"/>
              <a:t>5 </a:t>
            </a:r>
            <a:r>
              <a:rPr lang="en-US" dirty="0"/>
              <a:t>In your relationships with one another, have the same mindset as Christ Jesus:</a:t>
            </a:r>
          </a:p>
          <a:p>
            <a:r>
              <a:rPr lang="en-US" u="sng" baseline="30000" dirty="0"/>
              <a:t>6 </a:t>
            </a:r>
            <a:r>
              <a:rPr lang="en-US" u="sng" dirty="0"/>
              <a:t>Who, being in very nature God,</a:t>
            </a:r>
            <a:br>
              <a:rPr lang="en-US" u="sng" dirty="0"/>
            </a:br>
            <a:r>
              <a:rPr lang="en-US" u="sng" dirty="0"/>
              <a:t>    did not consider equality with God something to be used to his own advantage;</a:t>
            </a:r>
            <a:br>
              <a:rPr lang="en-US" u="sng" dirty="0"/>
            </a:br>
            <a:r>
              <a:rPr lang="en-US" u="sng" baseline="30000" dirty="0"/>
              <a:t>7 </a:t>
            </a:r>
            <a:r>
              <a:rPr lang="en-US" u="sng" dirty="0"/>
              <a:t>rather, he made himself nothing</a:t>
            </a:r>
            <a:br>
              <a:rPr lang="en-US" u="sng" dirty="0"/>
            </a:br>
            <a:r>
              <a:rPr lang="en-US" u="sng" dirty="0"/>
              <a:t>    by taking the very nature of a servant,</a:t>
            </a:r>
            <a:br>
              <a:rPr lang="en-US" dirty="0"/>
            </a:br>
            <a:r>
              <a:rPr lang="en-US" dirty="0"/>
              <a:t>    </a:t>
            </a:r>
          </a:p>
        </p:txBody>
      </p:sp>
    </p:spTree>
    <p:extLst>
      <p:ext uri="{BB962C8B-B14F-4D97-AF65-F5344CB8AC3E}">
        <p14:creationId xmlns:p14="http://schemas.microsoft.com/office/powerpoint/2010/main" val="1676716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7DA7-88A1-7948-A4CF-61D79D3D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在工作中</a:t>
            </a:r>
            <a:r>
              <a:rPr lang="zh-CN" altLang="en-US" dirty="0"/>
              <a:t>（在教会里） </a:t>
            </a:r>
            <a:r>
              <a:rPr lang="en-US" dirty="0" err="1"/>
              <a:t>从</a:t>
            </a:r>
            <a:r>
              <a:rPr lang="en-US" u="sng" dirty="0" err="1"/>
              <a:t>自我</a:t>
            </a:r>
            <a:r>
              <a:rPr lang="zh-CN" altLang="en-US" dirty="0"/>
              <a:t> 转向</a:t>
            </a:r>
            <a:r>
              <a:rPr lang="en-US" u="sng" dirty="0" err="1"/>
              <a:t>谦卑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7FB45-3E79-574E-B7A1-7887F6104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18656"/>
            <a:ext cx="7772400" cy="3853543"/>
          </a:xfrm>
        </p:spPr>
        <p:txBody>
          <a:bodyPr>
            <a:normAutofit/>
          </a:bodyPr>
          <a:lstStyle/>
          <a:p>
            <a:r>
              <a:rPr lang="en-US" sz="2600" dirty="0" err="1"/>
              <a:t>专注自己</a:t>
            </a:r>
            <a:r>
              <a:rPr lang="zh-CN" altLang="en-US" sz="2600" dirty="0"/>
              <a:t> </a:t>
            </a:r>
            <a:r>
              <a:rPr lang="en-US" sz="2600" dirty="0" err="1"/>
              <a:t>让我们觉得</a:t>
            </a:r>
            <a:r>
              <a:rPr lang="en-US" altLang="zh-CN" sz="2600" dirty="0" err="1"/>
              <a:t>not</a:t>
            </a:r>
            <a:r>
              <a:rPr lang="zh-CN" altLang="en-US" sz="2600" dirty="0"/>
              <a:t> </a:t>
            </a:r>
            <a:r>
              <a:rPr lang="en-US" altLang="zh-CN" sz="2600" dirty="0"/>
              <a:t>good</a:t>
            </a:r>
            <a:r>
              <a:rPr lang="zh-CN" altLang="en-US" sz="2600" dirty="0"/>
              <a:t> </a:t>
            </a:r>
            <a:r>
              <a:rPr lang="en-US" altLang="zh-CN" sz="2600" dirty="0"/>
              <a:t>enough</a:t>
            </a:r>
            <a:r>
              <a:rPr lang="zh-CN" altLang="en-US" sz="2600" dirty="0"/>
              <a:t>。</a:t>
            </a:r>
            <a:endParaRPr lang="en-US" altLang="zh-CN" sz="2600" dirty="0"/>
          </a:p>
          <a:p>
            <a:r>
              <a:rPr lang="zh-CN" altLang="en-US" sz="2600" dirty="0"/>
              <a:t>效法主，服侍人的心态 释放我，让我得到自由。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35486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5868-64C3-BB45-81EB-1A2AF085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时代特征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---</a:t>
            </a:r>
            <a:r>
              <a:rPr lang="zh-CN" altLang="en-US" dirty="0"/>
              <a:t> 争论与分裂的时代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9E67-B6B5-494B-AF39-C4950AB22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政治中</a:t>
            </a:r>
            <a:endParaRPr lang="en-US" dirty="0"/>
          </a:p>
          <a:p>
            <a:r>
              <a:rPr lang="en-US" dirty="0" err="1"/>
              <a:t>工作中</a:t>
            </a:r>
            <a:endParaRPr lang="en-US" dirty="0"/>
          </a:p>
          <a:p>
            <a:r>
              <a:rPr lang="en-US" dirty="0" err="1"/>
              <a:t>教会中</a:t>
            </a:r>
            <a:endParaRPr lang="en-US" dirty="0"/>
          </a:p>
          <a:p>
            <a:r>
              <a:rPr lang="en-US" dirty="0" err="1"/>
              <a:t>家庭中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为什么</a:t>
            </a:r>
            <a:r>
              <a:rPr lang="zh-CN" altLang="en-US" dirty="0"/>
              <a:t>会争论与分裂？</a:t>
            </a:r>
            <a:endParaRPr lang="en-US" altLang="zh-CN" dirty="0"/>
          </a:p>
          <a:p>
            <a:pPr marL="617220" lvl="1" indent="-342900">
              <a:buFont typeface="+mj-lt"/>
              <a:buAutoNum type="arabicPeriod"/>
            </a:pPr>
            <a:r>
              <a:rPr lang="en-US" dirty="0" err="1"/>
              <a:t>品行不好</a:t>
            </a:r>
            <a:r>
              <a:rPr lang="zh-CN" altLang="en-US" dirty="0"/>
              <a:t>、喜欢吵架？</a:t>
            </a:r>
            <a:endParaRPr lang="en-US" altLang="zh-CN" dirty="0"/>
          </a:p>
          <a:p>
            <a:pPr marL="617220" lvl="1" indent="-342900">
              <a:buFont typeface="+mj-lt"/>
              <a:buAutoNum type="arabicPeriod"/>
            </a:pPr>
            <a:r>
              <a:rPr lang="en-US" dirty="0" err="1"/>
              <a:t>觉得自己特别高尚</a:t>
            </a:r>
            <a:r>
              <a:rPr lang="zh-CN" altLang="en-US" dirty="0"/>
              <a:t>、正义、有道德？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22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25868-64C3-BB45-81EB-1A2AF085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时代特征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---</a:t>
            </a:r>
            <a:r>
              <a:rPr lang="zh-CN" altLang="en-US" dirty="0"/>
              <a:t> 争论与分裂的时代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9E67-B6B5-494B-AF39-C4950AB22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政治中</a:t>
            </a:r>
            <a:endParaRPr lang="en-US" dirty="0"/>
          </a:p>
          <a:p>
            <a:r>
              <a:rPr lang="en-US" dirty="0" err="1"/>
              <a:t>工作中</a:t>
            </a:r>
            <a:endParaRPr lang="en-US" dirty="0"/>
          </a:p>
          <a:p>
            <a:r>
              <a:rPr lang="en-US" dirty="0" err="1"/>
              <a:t>教会中</a:t>
            </a:r>
            <a:endParaRPr lang="en-US" dirty="0"/>
          </a:p>
          <a:p>
            <a:r>
              <a:rPr lang="en-US" dirty="0" err="1"/>
              <a:t>家庭中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为什么</a:t>
            </a:r>
            <a:r>
              <a:rPr lang="zh-CN" altLang="en-US" dirty="0"/>
              <a:t>会争论与分裂？</a:t>
            </a:r>
            <a:endParaRPr lang="en-US" altLang="zh-CN" dirty="0"/>
          </a:p>
          <a:p>
            <a:pPr marL="617220" lvl="1" indent="-342900">
              <a:buFont typeface="+mj-lt"/>
              <a:buAutoNum type="arabicPeriod"/>
            </a:pPr>
            <a:r>
              <a:rPr lang="en-US" dirty="0" err="1"/>
              <a:t>品行不好</a:t>
            </a:r>
            <a:r>
              <a:rPr lang="zh-CN" altLang="en-US" dirty="0"/>
              <a:t>、喜欢吵架？</a:t>
            </a:r>
            <a:endParaRPr lang="en-US" altLang="zh-CN" dirty="0"/>
          </a:p>
          <a:p>
            <a:pPr marL="617220" lvl="1" indent="-342900">
              <a:buFont typeface="+mj-lt"/>
              <a:buAutoNum type="arabicPeriod"/>
            </a:pPr>
            <a:r>
              <a:rPr lang="en-US" dirty="0" err="1"/>
              <a:t>觉得自己特别高尚</a:t>
            </a:r>
            <a:r>
              <a:rPr lang="zh-CN" altLang="en-US" dirty="0"/>
              <a:t>、正义、有道德？</a:t>
            </a:r>
            <a:endParaRPr lang="en-US" dirty="0"/>
          </a:p>
          <a:p>
            <a:pPr lvl="1"/>
            <a:endParaRPr lang="en-US" dirty="0"/>
          </a:p>
          <a:p>
            <a:r>
              <a:rPr lang="zh-CN" altLang="en-US" dirty="0">
                <a:solidFill>
                  <a:srgbClr val="FF0000"/>
                </a:solidFill>
              </a:rPr>
              <a:t>因为我们觉得自己</a:t>
            </a:r>
            <a:r>
              <a:rPr lang="en-US" altLang="zh-CN" dirty="0">
                <a:solidFill>
                  <a:srgbClr val="FF0000"/>
                </a:solidFill>
              </a:rPr>
              <a:t>good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enough!!!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5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BA07-C569-C749-AFE3-72FCADE3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346" y="1225296"/>
            <a:ext cx="6359325" cy="3520440"/>
          </a:xfrm>
        </p:spPr>
        <p:txBody>
          <a:bodyPr>
            <a:normAutofit/>
          </a:bodyPr>
          <a:lstStyle/>
          <a:p>
            <a:r>
              <a:rPr lang="zh-CN" altLang="en-US" sz="4600" dirty="0"/>
              <a:t>这个时代需不需要</a:t>
            </a:r>
            <a:r>
              <a:rPr lang="en-US" sz="4600" dirty="0" err="1"/>
              <a:t>谦卑</a:t>
            </a:r>
            <a:r>
              <a:rPr lang="zh-CN" altLang="en-US" sz="4600" dirty="0"/>
              <a:t>？</a:t>
            </a:r>
            <a:endParaRPr lang="en-US" sz="4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3B3BE-5DF9-3744-916D-FEC339B6D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74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6367-E10D-EE4F-BA87-7C7F0B488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症状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- </a:t>
            </a:r>
            <a:r>
              <a:rPr lang="zh-CN" altLang="en-US" dirty="0"/>
              <a:t>发怨言、起争论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B68CF-036F-834D-98CD-D83D0515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b="1" dirty="0"/>
              <a:t>腓利比书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章：</a:t>
            </a:r>
            <a:endParaRPr lang="en-US" altLang="zh-CN" sz="2400" b="1" dirty="0"/>
          </a:p>
          <a:p>
            <a:r>
              <a:rPr lang="en-US" altLang="zh-CN" sz="2400" dirty="0"/>
              <a:t>13 </a:t>
            </a:r>
            <a:r>
              <a:rPr lang="zh-CN" altLang="en-US" sz="2400" dirty="0"/>
              <a:t>因为你们立志行事，都是神在你们心里运行，为要成就他的美意。</a:t>
            </a:r>
            <a:r>
              <a:rPr lang="en-US" altLang="zh-CN" sz="2400" dirty="0"/>
              <a:t>14 </a:t>
            </a:r>
            <a:r>
              <a:rPr lang="zh-CN" altLang="en-US" sz="2400" dirty="0"/>
              <a:t>凡所行的，都不要</a:t>
            </a:r>
            <a:r>
              <a:rPr lang="zh-CN" altLang="en-US" sz="2400" u="sng" dirty="0"/>
              <a:t>发怨言、起争论</a:t>
            </a:r>
            <a:r>
              <a:rPr lang="zh-CN" altLang="en-US" sz="2400" dirty="0"/>
              <a:t>， </a:t>
            </a:r>
            <a:r>
              <a:rPr lang="en-US" altLang="zh-CN" sz="2400" dirty="0"/>
              <a:t>15 </a:t>
            </a:r>
            <a:r>
              <a:rPr lang="zh-CN" altLang="en-US" sz="2400" dirty="0"/>
              <a:t>使你们无可指摘，诚实无伪，在这弯曲悖谬的世代做神无瑕疵的儿女。你们显在这世代中，好像明光照耀</a:t>
            </a:r>
            <a:r>
              <a:rPr lang="en-US" altLang="zh-CN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8374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5C4A2-2130-6440-939D-3D38A706B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当我们立志行事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20386-C49A-FC4E-BD51-3658559D2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一条法利赛人</a:t>
            </a:r>
            <a:r>
              <a:rPr lang="zh-CN" altLang="en-US" b="1" dirty="0"/>
              <a:t>（靠肉体）</a:t>
            </a:r>
            <a:r>
              <a:rPr lang="en-US" b="1" dirty="0" err="1"/>
              <a:t>的路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靠的是</a:t>
            </a:r>
            <a:r>
              <a:rPr lang="en-US" altLang="zh-CN" dirty="0"/>
              <a:t>merit</a:t>
            </a:r>
            <a:r>
              <a:rPr lang="zh-CN" altLang="en-US" dirty="0"/>
              <a:t> （优异的表现）</a:t>
            </a:r>
            <a:endParaRPr lang="en-US" altLang="zh-CN" dirty="0"/>
          </a:p>
          <a:p>
            <a:r>
              <a:rPr lang="zh-CN" altLang="en-US" dirty="0"/>
              <a:t>自义，把人与事用非常简单的方法分为正义与邪恶。</a:t>
            </a:r>
            <a:endParaRPr lang="en-US" altLang="zh-CN" dirty="0"/>
          </a:p>
          <a:p>
            <a:r>
              <a:rPr lang="zh-CN" altLang="en-US" dirty="0"/>
              <a:t>对他人缺乏理解，包容，没有恩典，有的都是论断（</a:t>
            </a:r>
            <a:r>
              <a:rPr lang="en-US" altLang="zh-CN" dirty="0"/>
              <a:t>judgmental</a:t>
            </a:r>
            <a:r>
              <a:rPr lang="zh-CN" altLang="en-US" dirty="0"/>
              <a:t>）。</a:t>
            </a:r>
            <a:endParaRPr lang="en-US" altLang="zh-CN" dirty="0"/>
          </a:p>
          <a:p>
            <a:r>
              <a:rPr lang="zh-CN" altLang="en-US" dirty="0"/>
              <a:t>结果是发怨言、起争论。</a:t>
            </a:r>
            <a:endParaRPr lang="en-US" altLang="zh-CN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zh-CN" altLang="en-US" b="1" dirty="0"/>
              <a:t>一条靠主的路：</a:t>
            </a:r>
            <a:endParaRPr lang="en-US" altLang="zh-CN" b="1" dirty="0"/>
          </a:p>
          <a:p>
            <a:r>
              <a:rPr lang="zh-CN" altLang="en-US" dirty="0"/>
              <a:t>靠的是主的恩典 （知道自己按着主的标准，一无是处）。</a:t>
            </a:r>
            <a:endParaRPr lang="en-US" altLang="zh-CN" dirty="0"/>
          </a:p>
          <a:p>
            <a:r>
              <a:rPr lang="zh-CN" altLang="en-US" dirty="0"/>
              <a:t>谦卑，是他人的仆人、助手。</a:t>
            </a:r>
            <a:endParaRPr lang="en-US" altLang="zh-CN" dirty="0"/>
          </a:p>
          <a:p>
            <a:r>
              <a:rPr lang="zh-CN" altLang="en-US" dirty="0"/>
              <a:t>结果是成为和平之子，罪人都愿意就进他，得到恩典与改变。</a:t>
            </a:r>
            <a:endParaRPr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7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6C77D-B679-1846-9CF3-9DA455E7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33825"/>
            <a:ext cx="7772400" cy="1609344"/>
          </a:xfrm>
        </p:spPr>
        <p:txBody>
          <a:bodyPr/>
          <a:lstStyle/>
          <a:p>
            <a:r>
              <a:rPr lang="en-US" dirty="0" err="1"/>
              <a:t>政治中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67E7D-23AF-8842-B301-E8B4C38C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28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在法利赛人</a:t>
            </a:r>
            <a:r>
              <a:rPr lang="zh-CN" altLang="en-US" b="1" dirty="0"/>
              <a:t> （靠肉体） </a:t>
            </a:r>
            <a:r>
              <a:rPr lang="en-US" b="1" dirty="0" err="1"/>
              <a:t>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靠的是</a:t>
            </a:r>
            <a:r>
              <a:rPr lang="en-US" altLang="zh-CN" dirty="0"/>
              <a:t>merit</a:t>
            </a:r>
            <a:r>
              <a:rPr lang="zh-CN" altLang="en-US" dirty="0"/>
              <a:t> （崇高的道德理想）</a:t>
            </a:r>
            <a:endParaRPr lang="en-US" altLang="zh-CN" dirty="0"/>
          </a:p>
          <a:p>
            <a:r>
              <a:rPr lang="zh-CN" altLang="en-US" dirty="0"/>
              <a:t>只有正义和邪恶的两方。</a:t>
            </a:r>
            <a:endParaRPr lang="en-US" altLang="zh-CN" dirty="0"/>
          </a:p>
          <a:p>
            <a:r>
              <a:rPr lang="zh-CN" altLang="en-US" dirty="0"/>
              <a:t>另外一个政党，和支持另外一个政党的人都是不符合圣经的，毫无道理的，不可理喻的，邪恶的。</a:t>
            </a:r>
            <a:endParaRPr lang="en-US" altLang="zh-CN" dirty="0"/>
          </a:p>
          <a:p>
            <a:r>
              <a:rPr lang="en-US" dirty="0" err="1"/>
              <a:t>支持用激进</a:t>
            </a:r>
            <a:r>
              <a:rPr lang="zh-CN" altLang="en-US" dirty="0"/>
              <a:t>（甚至不符合圣经）</a:t>
            </a:r>
            <a:r>
              <a:rPr lang="en-US" dirty="0" err="1"/>
              <a:t>的方法</a:t>
            </a:r>
            <a:r>
              <a:rPr lang="zh-CN" altLang="en-US" dirty="0"/>
              <a:t>，消灭邪恶。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6C77D-B679-1846-9CF3-9DA455E7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33825"/>
            <a:ext cx="7772400" cy="1609344"/>
          </a:xfrm>
        </p:spPr>
        <p:txBody>
          <a:bodyPr/>
          <a:lstStyle/>
          <a:p>
            <a:r>
              <a:rPr lang="en-US" dirty="0" err="1"/>
              <a:t>政治中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67E7D-23AF-8842-B301-E8B4C38C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286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/>
              <a:t>在法利赛人</a:t>
            </a:r>
            <a:r>
              <a:rPr lang="zh-CN" altLang="en-US" b="1" dirty="0"/>
              <a:t> （靠肉体） </a:t>
            </a:r>
            <a:r>
              <a:rPr lang="en-US" b="1" dirty="0" err="1"/>
              <a:t>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靠的是</a:t>
            </a:r>
            <a:r>
              <a:rPr lang="en-US" altLang="zh-CN" dirty="0"/>
              <a:t>merit</a:t>
            </a:r>
            <a:r>
              <a:rPr lang="zh-CN" altLang="en-US" dirty="0"/>
              <a:t> （崇高的道德理想）</a:t>
            </a:r>
            <a:endParaRPr lang="en-US" altLang="zh-CN" dirty="0"/>
          </a:p>
          <a:p>
            <a:r>
              <a:rPr lang="zh-CN" altLang="en-US" dirty="0"/>
              <a:t>只有正义和邪恶的两方。</a:t>
            </a:r>
            <a:endParaRPr lang="en-US" altLang="zh-CN" dirty="0"/>
          </a:p>
          <a:p>
            <a:r>
              <a:rPr lang="zh-CN" altLang="en-US" dirty="0"/>
              <a:t>另外一个政党，和支持另外一个政党的人都是不符合圣经的，毫无道理的，不可理喻的，邪恶的。</a:t>
            </a:r>
            <a:endParaRPr lang="en-US" altLang="zh-CN" dirty="0"/>
          </a:p>
          <a:p>
            <a:r>
              <a:rPr lang="en-US" dirty="0" err="1"/>
              <a:t>支持用激进</a:t>
            </a:r>
            <a:r>
              <a:rPr lang="zh-CN" altLang="en-US" dirty="0"/>
              <a:t>（甚至不符合圣经）</a:t>
            </a:r>
            <a:r>
              <a:rPr lang="en-US" dirty="0" err="1"/>
              <a:t>的方法</a:t>
            </a:r>
            <a:r>
              <a:rPr lang="zh-CN" altLang="en-US" dirty="0"/>
              <a:t>，消灭邪恶。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2E3E4F-A330-C141-B44C-E9918DC81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29" y="3238484"/>
            <a:ext cx="3429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5C2B1-092A-9C48-8E1F-8260A9FA92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43" r="21964"/>
          <a:stretch/>
        </p:blipFill>
        <p:spPr>
          <a:xfrm>
            <a:off x="73479" y="3476819"/>
            <a:ext cx="4874078" cy="319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10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6C77D-B679-1846-9CF3-9DA455E7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33825"/>
            <a:ext cx="7772400" cy="1609344"/>
          </a:xfrm>
        </p:spPr>
        <p:txBody>
          <a:bodyPr/>
          <a:lstStyle/>
          <a:p>
            <a:r>
              <a:rPr lang="en-US" dirty="0" err="1"/>
              <a:t>政治中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67E7D-23AF-8842-B301-E8B4C38C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2286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在靠主的路上时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知道主的路是何等崇高</a:t>
            </a:r>
            <a:endParaRPr lang="en-US" altLang="zh-CN" dirty="0"/>
          </a:p>
          <a:p>
            <a:r>
              <a:rPr lang="zh-CN" altLang="en-US" dirty="0"/>
              <a:t>不是在政治的两方，而是在主的一方。</a:t>
            </a:r>
            <a:endParaRPr lang="en-US" altLang="zh-CN" dirty="0"/>
          </a:p>
          <a:p>
            <a:r>
              <a:rPr lang="zh-CN" altLang="en-US" dirty="0"/>
              <a:t>能够放下自己的观点，聆听对方的想法。</a:t>
            </a:r>
            <a:endParaRPr lang="en-US" altLang="zh-CN" dirty="0"/>
          </a:p>
          <a:p>
            <a:r>
              <a:rPr lang="en-US" dirty="0" err="1"/>
              <a:t>不再是嘲笑</a:t>
            </a:r>
            <a:r>
              <a:rPr lang="zh-CN" altLang="en-US" dirty="0"/>
              <a:t>，嗤之以鼻，而是服侍，甚至为对方牺牲。</a:t>
            </a:r>
            <a:endParaRPr lang="en-US" altLang="zh-CN" dirty="0"/>
          </a:p>
          <a:p>
            <a:r>
              <a:rPr lang="zh-CN" altLang="en-US" dirty="0"/>
              <a:t>不再是争吵，嘲笑，纷争，而是接纳，包容。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DC939C-75E6-FB4B-B840-5E4C2FA09F5D}"/>
              </a:ext>
            </a:extLst>
          </p:cNvPr>
          <p:cNvSpPr txBox="1"/>
          <p:nvPr/>
        </p:nvSpPr>
        <p:spPr>
          <a:xfrm>
            <a:off x="359229" y="4016828"/>
            <a:ext cx="8605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哥林多前书</a:t>
            </a:r>
            <a:r>
              <a:rPr lang="en-US" altLang="zh-CN" b="1" dirty="0"/>
              <a:t>8</a:t>
            </a:r>
            <a:r>
              <a:rPr lang="zh-CN" altLang="en-US" b="1" dirty="0"/>
              <a:t>章</a:t>
            </a:r>
            <a:endParaRPr lang="en-US" b="1" dirty="0"/>
          </a:p>
          <a:p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 论到祭偶像之物，我们晓得“我们都有知识”。但知识是叫人自高自大，唯有爱心能造就人。</a:t>
            </a:r>
            <a:endParaRPr lang="en-US" altLang="zh-CN" dirty="0"/>
          </a:p>
          <a:p>
            <a:r>
              <a:rPr lang="en-US" altLang="zh-CN" dirty="0"/>
              <a:t>10 </a:t>
            </a:r>
            <a:r>
              <a:rPr lang="zh-CN" altLang="en-US" dirty="0"/>
              <a:t>若有人见你这有知识的在偶像的庙里坐席，这人的良心若是软弱，岂不放胆去吃那祭偶像之物吗？ </a:t>
            </a:r>
            <a:r>
              <a:rPr lang="en-US" altLang="zh-CN" dirty="0"/>
              <a:t>11 </a:t>
            </a:r>
            <a:r>
              <a:rPr lang="zh-CN" altLang="en-US" dirty="0"/>
              <a:t>因此，基督为他死的那软弱弟兄，也就因你的知识沉沦了。 </a:t>
            </a:r>
            <a:r>
              <a:rPr lang="en-US" altLang="zh-CN" dirty="0"/>
              <a:t>12 </a:t>
            </a:r>
            <a:r>
              <a:rPr lang="zh-CN" altLang="en-US" dirty="0"/>
              <a:t>你们这样得罪弟兄们，伤了他们软弱的良心，就是得罪基督。 </a:t>
            </a:r>
            <a:r>
              <a:rPr lang="en-US" altLang="zh-CN" dirty="0"/>
              <a:t>13 </a:t>
            </a:r>
            <a:r>
              <a:rPr lang="zh-CN" altLang="en-US" dirty="0"/>
              <a:t>所以，食物若叫我弟兄跌倒，我就永远不吃肉，免得叫我弟兄跌倒了。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091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39B6-6187-5945-9217-6527AE2D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家庭中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3582FF-B45E-514A-B27D-8A6B2CD9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在法利赛人</a:t>
            </a:r>
            <a:r>
              <a:rPr lang="zh-CN" altLang="en-US" b="1" dirty="0"/>
              <a:t> （靠肉体） </a:t>
            </a:r>
            <a:r>
              <a:rPr lang="en-US" b="1" dirty="0" err="1"/>
              <a:t>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靠的是</a:t>
            </a:r>
            <a:r>
              <a:rPr lang="en-US" altLang="zh-CN" dirty="0"/>
              <a:t>merit</a:t>
            </a:r>
            <a:r>
              <a:rPr lang="zh-CN" altLang="en-US" dirty="0"/>
              <a:t> （自己为家庭的付出，自己认为的属灵的追求）</a:t>
            </a:r>
            <a:endParaRPr lang="en-US" altLang="zh-CN" dirty="0"/>
          </a:p>
          <a:p>
            <a:r>
              <a:rPr lang="zh-CN" altLang="en-US" dirty="0"/>
              <a:t>自己是对的一方；配偶是错的一方。</a:t>
            </a:r>
            <a:endParaRPr lang="en-US" altLang="zh-CN" dirty="0"/>
          </a:p>
          <a:p>
            <a:r>
              <a:rPr lang="zh-CN" altLang="en-US" dirty="0"/>
              <a:t>自义，指出对方是不符合圣经的，毫无道理的，不可理喻的，邪恶的。</a:t>
            </a:r>
            <a:endParaRPr lang="en-US" altLang="zh-CN" dirty="0"/>
          </a:p>
          <a:p>
            <a:r>
              <a:rPr lang="en-US" dirty="0" err="1"/>
              <a:t>用强迫的方法</a:t>
            </a:r>
            <a:r>
              <a:rPr lang="zh-CN" altLang="en-US" dirty="0"/>
              <a:t>，来改变对方。对方没有改变，就把罪责都给对方。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94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39B6-6187-5945-9217-6527AE2D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家庭中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3582FF-B45E-514A-B27D-8A6B2CD9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在靠主的路上时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两人按着基督与教会的样式，都是那么的不足与自私</a:t>
            </a:r>
            <a:endParaRPr lang="en-US" altLang="zh-CN" dirty="0"/>
          </a:p>
          <a:p>
            <a:r>
              <a:rPr lang="zh-CN" altLang="en-US" dirty="0"/>
              <a:t>不是对与错的两方，而是在主里的夫妻。</a:t>
            </a:r>
            <a:endParaRPr lang="en-US" altLang="zh-CN" dirty="0"/>
          </a:p>
          <a:p>
            <a:r>
              <a:rPr lang="zh-CN" altLang="en-US" dirty="0"/>
              <a:t>能够放下自己的观点，聆听理解对方的处境与想法。</a:t>
            </a:r>
            <a:endParaRPr lang="en-US" altLang="zh-CN" dirty="0"/>
          </a:p>
          <a:p>
            <a:r>
              <a:rPr lang="en-US" dirty="0" err="1"/>
              <a:t>不再是彼此的对立</a:t>
            </a:r>
            <a:r>
              <a:rPr lang="zh-CN" altLang="en-US" dirty="0"/>
              <a:t>，而是服侍，甚至为对方牺牲。</a:t>
            </a:r>
            <a:endParaRPr lang="en-US" altLang="zh-CN" dirty="0"/>
          </a:p>
          <a:p>
            <a:r>
              <a:rPr lang="zh-CN" altLang="en-US" dirty="0"/>
              <a:t>不再是争吵谁对谁错，而是接纳，包容。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76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F34F-5DE0-864A-913D-5BB312DF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教会中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B9E5C-4B0A-D548-BEA7-D6FB9F8E4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在法利赛人</a:t>
            </a:r>
            <a:r>
              <a:rPr lang="zh-CN" altLang="en-US" b="1" dirty="0"/>
              <a:t> （靠肉体） </a:t>
            </a:r>
            <a:r>
              <a:rPr lang="en-US" b="1" dirty="0" err="1"/>
              <a:t>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靠的是</a:t>
            </a:r>
            <a:r>
              <a:rPr lang="en-US" altLang="zh-CN" dirty="0"/>
              <a:t>merit</a:t>
            </a:r>
            <a:r>
              <a:rPr lang="zh-CN" altLang="en-US" dirty="0"/>
              <a:t> （积极的服侍，弟兄姊妹所给的尊重）</a:t>
            </a:r>
            <a:endParaRPr lang="en-US" altLang="zh-CN" dirty="0"/>
          </a:p>
          <a:p>
            <a:r>
              <a:rPr lang="zh-CN" altLang="en-US" dirty="0"/>
              <a:t>自义、掌控，</a:t>
            </a:r>
            <a:r>
              <a:rPr lang="en-US" altLang="zh-CN" dirty="0"/>
              <a:t>self-ambition</a:t>
            </a:r>
            <a:r>
              <a:rPr lang="zh-CN" altLang="en-US" dirty="0"/>
              <a:t>和贪图虚浮的荣耀。</a:t>
            </a:r>
            <a:endParaRPr lang="en-US" altLang="zh-CN" dirty="0"/>
          </a:p>
          <a:p>
            <a:r>
              <a:rPr lang="zh-CN" altLang="en-US" dirty="0"/>
              <a:t>指出对方是不符合圣经的，毫无道理的，甚至是邪恶的。</a:t>
            </a:r>
            <a:endParaRPr lang="en-US" altLang="zh-CN" dirty="0"/>
          </a:p>
          <a:p>
            <a:r>
              <a:rPr lang="en-US" dirty="0" err="1"/>
              <a:t>用强迫的方法</a:t>
            </a:r>
            <a:r>
              <a:rPr lang="zh-CN" altLang="en-US" dirty="0"/>
              <a:t>，来改变对方。对方没有改变，就把罪责都给对方。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72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39B6-6187-5945-9217-6527AE2D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教会中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3582FF-B45E-514A-B27D-8A6B2CD9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在靠主的路上时</a:t>
            </a:r>
            <a:r>
              <a:rPr lang="zh-CN" altLang="en-US" b="1" dirty="0"/>
              <a:t>：</a:t>
            </a:r>
            <a:endParaRPr lang="en-US" altLang="zh-CN" b="1" dirty="0"/>
          </a:p>
          <a:p>
            <a:r>
              <a:rPr lang="zh-CN" altLang="en-US" dirty="0"/>
              <a:t>按着主对教会的心意，都是那么的不足与自私</a:t>
            </a:r>
            <a:endParaRPr lang="en-US" altLang="zh-CN" dirty="0"/>
          </a:p>
          <a:p>
            <a:r>
              <a:rPr lang="en-US" dirty="0" err="1"/>
              <a:t>不是</a:t>
            </a:r>
            <a:r>
              <a:rPr lang="zh-CN" altLang="en-US" dirty="0"/>
              <a:t>自义、掌控，而是服侍，甚至为对方牺牲。</a:t>
            </a:r>
            <a:endParaRPr lang="en-US" altLang="zh-CN" dirty="0"/>
          </a:p>
          <a:p>
            <a:r>
              <a:rPr lang="zh-CN" altLang="en-US" dirty="0"/>
              <a:t>不再是争吵，纷争，而是接纳，包容。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72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Twenty-Ye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3496" y="974"/>
            <a:ext cx="10489041" cy="3671165"/>
          </a:xfrm>
          <a:prstGeom prst="rect">
            <a:avLst/>
          </a:prstGeom>
        </p:spPr>
      </p:pic>
      <p:pic>
        <p:nvPicPr>
          <p:cNvPr id="13" name="Picture 12" descr="fruits-of-the-spirit-lo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6" y="-19751"/>
            <a:ext cx="3624114" cy="3705164"/>
          </a:xfrm>
          <a:prstGeom prst="rect">
            <a:avLst/>
          </a:prstGeom>
        </p:spPr>
      </p:pic>
      <p:pic>
        <p:nvPicPr>
          <p:cNvPr id="17" name="Picture 16" descr="download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460"/>
            <a:ext cx="4796027" cy="3191539"/>
          </a:xfrm>
          <a:prstGeom prst="rect">
            <a:avLst/>
          </a:prstGeom>
        </p:spPr>
      </p:pic>
      <p:pic>
        <p:nvPicPr>
          <p:cNvPr id="19" name="Picture 18" descr="Romans 7-6 The New Life devotional03-12 gre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538" y="7380940"/>
            <a:ext cx="2662793" cy="1997095"/>
          </a:xfrm>
          <a:prstGeom prst="rect">
            <a:avLst/>
          </a:prstGeom>
        </p:spPr>
      </p:pic>
      <p:pic>
        <p:nvPicPr>
          <p:cNvPr id="20" name="Picture 19" descr="16561833-rear-view-of-joyful-asian-family-jumping-together-in-the-par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27" y="3666460"/>
            <a:ext cx="4964949" cy="33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5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F8B7-7281-404C-B202-631CB439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什么是</a:t>
            </a:r>
            <a:r>
              <a:rPr lang="zh-CN" altLang="en-US" b="1" dirty="0"/>
              <a:t>谦卑 </a:t>
            </a:r>
            <a:r>
              <a:rPr lang="en-US" altLang="zh-CN" b="1" dirty="0"/>
              <a:t>?</a:t>
            </a:r>
            <a:r>
              <a:rPr lang="zh-CN" altLang="en-US" dirty="0"/>
              <a:t>（知乎的回答）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2BA60-A133-4E44-930F-0C2BFDD10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谦卑是意识到每个人都一样，都是茫茫宇宙中渺小的一部分。所有人都各有所长，也都各有所短。</a:t>
            </a:r>
            <a:r>
              <a:rPr lang="zh-CN" altLang="en-US" dirty="0"/>
              <a:t>因为敬畏这个浩瀚无穷的世界，知道自己只不过是沧海一粟罢了。谦卑的人往往不善言辞、低调内敛，不显摆自己</a:t>
            </a:r>
            <a:r>
              <a:rPr lang="en-US" altLang="zh-CN" dirty="0"/>
              <a:t> </a:t>
            </a:r>
            <a:r>
              <a:rPr lang="zh-CN" altLang="en-US" dirty="0"/>
              <a:t>不露出锋芒，但内心很充实很透彻。他们把心放在低处，脚踏实地、一丝不苟，虽然表面看起来很笨很傻，但有惊人的意志力忍耐力进取心。</a:t>
            </a:r>
            <a:endParaRPr lang="en-US" dirty="0"/>
          </a:p>
          <a:p>
            <a:r>
              <a:rPr lang="zh-CN" altLang="en-US" b="1" dirty="0"/>
              <a:t>自卑侧重于卑字，而谦卑侧重于一个谦字。</a:t>
            </a:r>
            <a:r>
              <a:rPr lang="zh-CN" altLang="en-US" dirty="0"/>
              <a:t>谦逊，不高傲，不自满，不炫耀，一心一意做自己该做的事，不需要过多的解释，不在乎他人的眼光。心中有大观，胸中有格局，隐忍努力，厚积薄发。</a:t>
            </a:r>
            <a:endParaRPr lang="en-US" altLang="zh-CN" dirty="0"/>
          </a:p>
          <a:p>
            <a:r>
              <a:rPr lang="zh-CN" altLang="en-US" b="1" dirty="0"/>
              <a:t>谦卑是一种情商。</a:t>
            </a:r>
            <a:r>
              <a:rPr lang="zh-CN" altLang="en-US" dirty="0"/>
              <a:t>他们守拙，藏锋芒。懂得什么时候上场什么时候下场。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678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326B-BAF0-C047-9959-53882A5B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3BD66-814B-0143-A335-98D28515A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什么是谦卑</a:t>
            </a:r>
            <a:r>
              <a:rPr lang="zh-CN" altLang="en-US" b="1" dirty="0"/>
              <a:t>：</a:t>
            </a:r>
            <a:r>
              <a:rPr lang="en-US" dirty="0"/>
              <a:t>“Humility is not thinking less of yourself, but thinking of yourself less.”</a:t>
            </a:r>
          </a:p>
          <a:p>
            <a:endParaRPr lang="en-US" dirty="0"/>
          </a:p>
          <a:p>
            <a:r>
              <a:rPr lang="zh-CN" altLang="en-US" dirty="0"/>
              <a:t>骄傲的症状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u="sng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</a:t>
            </a:r>
          </a:p>
          <a:p>
            <a:r>
              <a:rPr lang="zh-CN" altLang="en-US" dirty="0"/>
              <a:t>骄傲的症状</a:t>
            </a:r>
            <a:r>
              <a:rPr lang="en-US" altLang="zh-CN" dirty="0"/>
              <a:t>II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u="sng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</a:t>
            </a:r>
            <a:r>
              <a:rPr lang="zh-CN" altLang="en-US" dirty="0"/>
              <a:t>：发怨言、起争论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354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96CAB-6B5E-5448-9759-F884A164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腓立比书</a:t>
            </a:r>
            <a:r>
              <a:rPr lang="en-US" altLang="zh-CN" dirty="0"/>
              <a:t>2</a:t>
            </a:r>
            <a:r>
              <a:rPr lang="zh-CN" altLang="en-US" dirty="0"/>
              <a:t>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68532-86EC-734C-A7EF-0DD98571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1 </a:t>
            </a:r>
            <a:r>
              <a:rPr lang="zh-CN" altLang="en-US" dirty="0"/>
              <a:t>所以，在基督里若有什么劝勉，爱心有什么安慰，圣灵有什么交通，心中有什么慈悲怜悯， </a:t>
            </a:r>
            <a:r>
              <a:rPr lang="en-US" altLang="zh-CN" baseline="30000" dirty="0"/>
              <a:t>2 </a:t>
            </a:r>
            <a:r>
              <a:rPr lang="zh-CN" altLang="en-US" dirty="0"/>
              <a:t>你们就要意念相同，爱心相同，有一样的心思，有一样的意念，使我的喜乐可以满足。</a:t>
            </a:r>
            <a:endParaRPr lang="en-US" altLang="zh-CN" dirty="0"/>
          </a:p>
          <a:p>
            <a:r>
              <a:rPr lang="en-US" altLang="zh-CN" dirty="0"/>
              <a:t>3 </a:t>
            </a:r>
            <a:r>
              <a:rPr lang="zh-CN" altLang="en-US" dirty="0"/>
              <a:t>凡事不可结党，不可贪图虚浮的荣耀，只要存心谦卑，各人看别人比自己强。 </a:t>
            </a:r>
            <a:r>
              <a:rPr lang="en-US" altLang="zh-CN" dirty="0"/>
              <a:t>4 </a:t>
            </a:r>
            <a:r>
              <a:rPr lang="zh-CN" altLang="en-US" dirty="0"/>
              <a:t>各人不要单顾自己的事，也要顾别人的事。 </a:t>
            </a:r>
            <a:endParaRPr lang="en-US" altLang="zh-CN" dirty="0"/>
          </a:p>
          <a:p>
            <a:r>
              <a:rPr lang="en-US" altLang="zh-CN" dirty="0"/>
              <a:t>5 </a:t>
            </a:r>
            <a:r>
              <a:rPr lang="zh-CN" altLang="en-US" dirty="0"/>
              <a:t>你们当以基督耶稣的心为心。</a:t>
            </a:r>
            <a:endParaRPr lang="en-US" altLang="zh-CN" dirty="0"/>
          </a:p>
          <a:p>
            <a:r>
              <a:rPr lang="en-US" altLang="zh-CN" dirty="0"/>
              <a:t>6 </a:t>
            </a:r>
            <a:r>
              <a:rPr lang="zh-CN" altLang="en-US" dirty="0"/>
              <a:t>他本有神的形象，不以自己与神同等为强夺的， </a:t>
            </a:r>
            <a:r>
              <a:rPr lang="en-US" altLang="zh-CN" dirty="0"/>
              <a:t>7 </a:t>
            </a:r>
            <a:r>
              <a:rPr lang="zh-CN" altLang="en-US" dirty="0"/>
              <a:t>反倒虚己，取了奴仆的形象，成为人的样式； </a:t>
            </a:r>
            <a:r>
              <a:rPr lang="en-US" altLang="zh-CN" dirty="0"/>
              <a:t>8 </a:t>
            </a:r>
            <a:r>
              <a:rPr lang="zh-CN" altLang="en-US" dirty="0"/>
              <a:t>既有人的样子，就自己卑微，存心顺服以至于死，且死在十字架上。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0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C9228-4A19-B04F-8DC5-097C4CAEE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腓立比书</a:t>
            </a:r>
            <a:r>
              <a:rPr lang="en-US" altLang="zh-CN" dirty="0"/>
              <a:t>2</a:t>
            </a:r>
            <a:r>
              <a:rPr lang="zh-CN" altLang="en-US" dirty="0"/>
              <a:t>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7461-F4AB-844C-9964-08589820D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13 </a:t>
            </a:r>
            <a:r>
              <a:rPr lang="zh-CN" altLang="en-US" dirty="0"/>
              <a:t>因为你们立志行事，都是神在你们心里运行，为要成就他的美意。</a:t>
            </a:r>
            <a:r>
              <a:rPr lang="en-US" altLang="zh-CN" dirty="0"/>
              <a:t>14 </a:t>
            </a:r>
            <a:r>
              <a:rPr lang="zh-CN" altLang="en-US" dirty="0"/>
              <a:t>凡所行的，都不要发怨言、起争论， </a:t>
            </a:r>
            <a:r>
              <a:rPr lang="en-US" altLang="zh-CN" dirty="0"/>
              <a:t>15 </a:t>
            </a:r>
            <a:r>
              <a:rPr lang="zh-CN" altLang="en-US" dirty="0"/>
              <a:t>使你们无可指摘，诚实无伪，在这弯曲悖谬的世代做神无瑕疵的儿女。你们显在这世代中，好像明光照耀，</a:t>
            </a:r>
            <a:r>
              <a:rPr lang="en-US" altLang="zh-CN" baseline="30000" dirty="0"/>
              <a:t>16 </a:t>
            </a:r>
            <a:r>
              <a:rPr lang="zh-CN" altLang="en-US" dirty="0"/>
              <a:t>将生命的道表明出来，叫我在基督的日子好夸我没有空跑，也没有徒劳。</a:t>
            </a:r>
            <a:endParaRPr lang="en-US" dirty="0"/>
          </a:p>
          <a:p>
            <a:r>
              <a:rPr lang="en-US" altLang="zh-CN" dirty="0"/>
              <a:t>17 </a:t>
            </a:r>
            <a:r>
              <a:rPr lang="zh-CN" altLang="en-US" dirty="0"/>
              <a:t>我以你们的信心为供献的祭物，我若被浇奠在其上，也是喜乐，并且与你们众人一同喜乐。 </a:t>
            </a:r>
            <a:r>
              <a:rPr lang="en-US" altLang="zh-CN" dirty="0"/>
              <a:t>18 </a:t>
            </a:r>
            <a:r>
              <a:rPr lang="zh-CN" altLang="en-US" dirty="0"/>
              <a:t>你们也要照样喜乐，并且与我一同喜乐。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75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0F8B7-7281-404C-B202-631CB439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什么是</a:t>
            </a:r>
            <a:r>
              <a:rPr lang="zh-CN" altLang="en-US" b="1" dirty="0"/>
              <a:t>谦卑 </a:t>
            </a:r>
            <a:r>
              <a:rPr lang="en-US" altLang="zh-CN" b="1" dirty="0"/>
              <a:t>?</a:t>
            </a:r>
            <a:r>
              <a:rPr lang="zh-CN" altLang="en-US" dirty="0"/>
              <a:t>（知乎的回答）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2BA60-A133-4E44-930F-0C2BFDD10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谦卑是意识到每个人都一样，都是茫茫宇宙中渺小的一部分。所有人都各有所长，也都各有所短。</a:t>
            </a:r>
            <a:r>
              <a:rPr lang="zh-CN" altLang="en-US" dirty="0"/>
              <a:t>因为敬畏这个浩瀚无穷的世界，知道自己只不过是沧海一粟罢了。谦卑的人往往</a:t>
            </a:r>
            <a:r>
              <a:rPr lang="zh-CN" altLang="en-US" u="sng" dirty="0"/>
              <a:t>不善言辞、低调内敛，不显摆自己</a:t>
            </a:r>
            <a:r>
              <a:rPr lang="en-US" altLang="zh-CN" u="sng" dirty="0"/>
              <a:t> </a:t>
            </a:r>
            <a:r>
              <a:rPr lang="zh-CN" altLang="en-US" u="sng" dirty="0"/>
              <a:t>不露出锋芒，但内心很充实很透彻</a:t>
            </a:r>
            <a:r>
              <a:rPr lang="zh-CN" altLang="en-US" dirty="0"/>
              <a:t>。他们把心放在低处，脚踏实地、一丝不苟，虽然</a:t>
            </a:r>
            <a:r>
              <a:rPr lang="zh-CN" altLang="en-US" u="sng" dirty="0"/>
              <a:t>表面看起来很笨很傻，但有惊人的意志力忍耐力进取心</a:t>
            </a:r>
            <a:r>
              <a:rPr lang="zh-CN" altLang="en-US" dirty="0"/>
              <a:t>。</a:t>
            </a:r>
            <a:endParaRPr lang="en-US" dirty="0"/>
          </a:p>
          <a:p>
            <a:r>
              <a:rPr lang="zh-CN" altLang="en-US" b="1" dirty="0"/>
              <a:t>自卑侧重于卑字，而谦卑侧重于一个谦字。</a:t>
            </a:r>
            <a:r>
              <a:rPr lang="zh-CN" altLang="en-US" u="sng" dirty="0"/>
              <a:t>谦逊，不高傲，不自满，不炫耀，一心一意</a:t>
            </a:r>
            <a:r>
              <a:rPr lang="zh-CN" altLang="en-US" dirty="0"/>
              <a:t>做自己该做的事，不需要过多的解释，不在乎他人的眼光。</a:t>
            </a:r>
            <a:r>
              <a:rPr lang="zh-CN" altLang="en-US" u="sng" dirty="0"/>
              <a:t>心中有大观，胸中有格局，隐忍努力，厚积薄发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en-US" b="1" dirty="0"/>
              <a:t>谦卑是一种情商。</a:t>
            </a:r>
            <a:r>
              <a:rPr lang="zh-CN" altLang="en-US" u="sng" dirty="0"/>
              <a:t>他们守拙，藏锋芒</a:t>
            </a:r>
            <a:r>
              <a:rPr lang="zh-CN" altLang="en-US" dirty="0"/>
              <a:t>。懂得什么时候上场什么时候下场。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06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34C4-9230-BE48-881D-95B2B769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什么是</a:t>
            </a:r>
            <a:r>
              <a:rPr lang="zh-CN" altLang="en-US" b="1" dirty="0"/>
              <a:t>谦卑</a:t>
            </a:r>
            <a:r>
              <a:rPr lang="zh-CN" altLang="en-US" dirty="0"/>
              <a:t>？ （基督徒的回答）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BC72-D906-CD4D-BD2B-E29ADA814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“Humility is not thinking less of yourself, but thinking of yourself less.”</a:t>
            </a:r>
          </a:p>
          <a:p>
            <a:endParaRPr lang="en-US" dirty="0"/>
          </a:p>
          <a:p>
            <a:r>
              <a:rPr lang="en-US" b="1" dirty="0"/>
              <a:t>He will not be thinking about [</a:t>
            </a:r>
            <a:r>
              <a:rPr lang="en-US" altLang="zh-CN" b="1" i="1" dirty="0"/>
              <a:t>his</a:t>
            </a:r>
            <a:r>
              <a:rPr lang="en-US" altLang="zh-CN" b="1" dirty="0"/>
              <a:t>] </a:t>
            </a:r>
            <a:r>
              <a:rPr lang="en-US" b="1" dirty="0"/>
              <a:t>humility: he will not be thinking about himself at all. </a:t>
            </a:r>
          </a:p>
          <a:p>
            <a:pPr marL="0" indent="0" algn="r">
              <a:buNone/>
            </a:pPr>
            <a:r>
              <a:rPr lang="en-US" dirty="0"/>
              <a:t>-- C.S. Lewis, ‘Mere Christianity’</a:t>
            </a:r>
          </a:p>
        </p:txBody>
      </p:sp>
    </p:spTree>
    <p:extLst>
      <p:ext uri="{BB962C8B-B14F-4D97-AF65-F5344CB8AC3E}">
        <p14:creationId xmlns:p14="http://schemas.microsoft.com/office/powerpoint/2010/main" val="362099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68532-86EC-734C-A7EF-0DD98571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65514"/>
            <a:ext cx="7772400" cy="5192485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3 </a:t>
            </a:r>
            <a:r>
              <a:rPr lang="zh-CN" altLang="en-US" sz="2400" dirty="0"/>
              <a:t>凡事不可结党，不可贪图虚浮的荣耀，只要存心谦卑，各人看别人比自己强。 </a:t>
            </a:r>
            <a:r>
              <a:rPr lang="en-US" altLang="zh-CN" sz="2400" dirty="0"/>
              <a:t>4 </a:t>
            </a:r>
            <a:r>
              <a:rPr lang="zh-CN" altLang="en-US" sz="2400" dirty="0"/>
              <a:t>各人不要单顾自己的事，也要顾别人的事。 </a:t>
            </a:r>
            <a:r>
              <a:rPr lang="en-US" altLang="zh-CN" sz="2400" dirty="0"/>
              <a:t>5 </a:t>
            </a:r>
            <a:r>
              <a:rPr lang="zh-CN" altLang="en-US" sz="2400" dirty="0"/>
              <a:t>你们当以基督耶稣的心为心</a:t>
            </a:r>
            <a:r>
              <a:rPr lang="en-US" altLang="zh-CN" sz="2400" dirty="0"/>
              <a:t>:</a:t>
            </a:r>
            <a:endParaRPr lang="en-US" dirty="0"/>
          </a:p>
          <a:p>
            <a:r>
              <a:rPr lang="en-US" sz="2400" baseline="30000" dirty="0"/>
              <a:t>3 </a:t>
            </a:r>
            <a:r>
              <a:rPr lang="en-US" sz="2400" dirty="0"/>
              <a:t>Do nothing out of selfish ambition or vain conceit. Rather, in humility value others above yourselves, </a:t>
            </a:r>
            <a:r>
              <a:rPr lang="en-US" sz="2400" baseline="30000" dirty="0"/>
              <a:t>4 </a:t>
            </a:r>
            <a:r>
              <a:rPr lang="en-US" sz="2400" dirty="0"/>
              <a:t>not looking to your own interests but each of you to the interests of the others. </a:t>
            </a:r>
            <a:r>
              <a:rPr lang="en-US" sz="2400" baseline="30000" dirty="0"/>
              <a:t>5 </a:t>
            </a:r>
            <a:r>
              <a:rPr lang="en-US" sz="2400" dirty="0"/>
              <a:t>In your relationships with one another, have the same mindset as Christ Jesus:</a:t>
            </a:r>
          </a:p>
          <a:p>
            <a:r>
              <a:rPr lang="en-US" altLang="zh-CN" sz="2400" dirty="0"/>
              <a:t>6 </a:t>
            </a:r>
            <a:r>
              <a:rPr lang="zh-CN" altLang="en-US" sz="2400" dirty="0"/>
              <a:t>他本有神的形象，不以自己与神同等为强夺的， </a:t>
            </a:r>
            <a:r>
              <a:rPr lang="en-US" altLang="zh-CN" sz="2400" dirty="0"/>
              <a:t>7 </a:t>
            </a:r>
            <a:r>
              <a:rPr lang="zh-CN" altLang="en-US" sz="2400" dirty="0"/>
              <a:t>反倒虚己，取了奴仆的形象，成为人的样式； </a:t>
            </a:r>
            <a:r>
              <a:rPr lang="en-US" altLang="zh-CN" sz="2400" dirty="0"/>
              <a:t>8 </a:t>
            </a:r>
            <a:r>
              <a:rPr lang="zh-CN" altLang="en-US" sz="2400" dirty="0"/>
              <a:t>既有人的样子，就自己卑微，存心顺服以至于死，且死在十字架上。</a:t>
            </a:r>
            <a:endParaRPr lang="en-US" altLang="zh-CN" sz="2400" dirty="0"/>
          </a:p>
          <a:p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2A1C36-B273-1248-9283-768F080FA4BC}"/>
              </a:ext>
            </a:extLst>
          </p:cNvPr>
          <p:cNvSpPr txBox="1">
            <a:spLocks/>
          </p:cNvSpPr>
          <p:nvPr/>
        </p:nvSpPr>
        <p:spPr>
          <a:xfrm>
            <a:off x="342900" y="83602"/>
            <a:ext cx="84582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什么是</a:t>
            </a:r>
            <a:r>
              <a:rPr lang="zh-CN" altLang="en-US" dirty="0"/>
              <a:t>谦卑？ （</a:t>
            </a:r>
            <a:r>
              <a:rPr lang="zh-CN" altLang="en-US" sz="4400" dirty="0"/>
              <a:t>腓立比书</a:t>
            </a:r>
            <a:r>
              <a:rPr lang="zh-CN" altLang="en-US" dirty="0"/>
              <a:t>的回答）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0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6AF18-3CBC-BC4D-9BD3-E7AC339AA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/>
              <a:t>谦卑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34789-918A-C74A-8C0A-8D0385833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61457"/>
            <a:ext cx="7772400" cy="4310743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是基督徒最重要的特质，</a:t>
            </a:r>
            <a:endParaRPr lang="en-US" altLang="zh-CN" sz="2400" dirty="0"/>
          </a:p>
          <a:p>
            <a:r>
              <a:rPr lang="zh-CN" altLang="en-US" sz="2400" dirty="0"/>
              <a:t>是基督徒走主的道路的标志，</a:t>
            </a:r>
            <a:endParaRPr lang="en-US" altLang="zh-CN" sz="2400" dirty="0"/>
          </a:p>
          <a:p>
            <a:r>
              <a:rPr lang="zh-CN" altLang="en-US" sz="2400" dirty="0"/>
              <a:t>也是得到真正喜乐的泉源！</a:t>
            </a:r>
            <a:endParaRPr lang="en-US" altLang="zh-CN" sz="2400" dirty="0"/>
          </a:p>
          <a:p>
            <a:r>
              <a:rPr lang="zh-CN" altLang="en-US" sz="2400" dirty="0"/>
              <a:t>我们每天的痛苦，根源就是我们自我中心和骄傲。</a:t>
            </a:r>
            <a:endParaRPr lang="en-US" dirty="0"/>
          </a:p>
          <a:p>
            <a:pPr marL="0" indent="0" algn="r">
              <a:buNone/>
            </a:pPr>
            <a:r>
              <a:rPr lang="en-US" altLang="zh-CN" dirty="0"/>
              <a:t>---</a:t>
            </a:r>
            <a:r>
              <a:rPr lang="zh-CN" altLang="en-US" dirty="0"/>
              <a:t>慕安德烈</a:t>
            </a:r>
            <a:r>
              <a:rPr lang="en-US" altLang="zh-CN" dirty="0"/>
              <a:t>《</a:t>
            </a:r>
            <a:r>
              <a:rPr lang="zh-CN" altLang="en-US" dirty="0"/>
              <a:t>谦卑</a:t>
            </a:r>
            <a:r>
              <a:rPr lang="en-US" altLang="zh-CN" dirty="0"/>
              <a:t>》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 err="1"/>
              <a:t>应用</a:t>
            </a:r>
            <a:r>
              <a:rPr lang="zh-CN" altLang="en-US" b="1" dirty="0"/>
              <a:t>：</a:t>
            </a:r>
            <a:r>
              <a:rPr lang="en-US" dirty="0" err="1"/>
              <a:t>工作中</a:t>
            </a:r>
            <a:r>
              <a:rPr lang="zh-CN" altLang="en-US" dirty="0"/>
              <a:t>， </a:t>
            </a:r>
            <a:r>
              <a:rPr lang="en-US" dirty="0" err="1"/>
              <a:t>政治中</a:t>
            </a:r>
            <a:r>
              <a:rPr lang="zh-CN" altLang="en-US" dirty="0"/>
              <a:t>， </a:t>
            </a:r>
            <a:r>
              <a:rPr lang="en-US" dirty="0" err="1"/>
              <a:t>家庭中</a:t>
            </a:r>
            <a:r>
              <a:rPr lang="zh-CN" altLang="en-US" dirty="0"/>
              <a:t> 和 </a:t>
            </a:r>
            <a:r>
              <a:rPr lang="en-US" dirty="0" err="1"/>
              <a:t>教会中</a:t>
            </a:r>
            <a:r>
              <a:rPr lang="zh-CN" altLang="en-US" dirty="0"/>
              <a:t>。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9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34C4-9230-BE48-881D-95B2B769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每个人都是骄傲的人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BC72-D906-CD4D-BD2B-E29ADA814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If anyone would like to acquire humility, I can, I think, tell him the first step. The first step is to </a:t>
            </a:r>
            <a:r>
              <a:rPr lang="en-US" sz="2400" dirty="0" err="1"/>
              <a:t>realise</a:t>
            </a:r>
            <a:r>
              <a:rPr lang="en-US" sz="2400" dirty="0"/>
              <a:t> that </a:t>
            </a:r>
            <a:r>
              <a:rPr lang="en-US" sz="2400" b="1" u="sng" dirty="0"/>
              <a:t>one is proud</a:t>
            </a:r>
            <a:r>
              <a:rPr lang="en-US" sz="2400" dirty="0"/>
              <a:t>. Nothing whatever can be done before it.    </a:t>
            </a:r>
          </a:p>
          <a:p>
            <a:pPr marL="0" indent="0" algn="r">
              <a:buNone/>
            </a:pPr>
            <a:r>
              <a:rPr lang="en-US" sz="2400" dirty="0"/>
              <a:t>-- C.S. Lewis, ‘Mere Christianity’</a:t>
            </a:r>
          </a:p>
        </p:txBody>
      </p:sp>
    </p:spTree>
    <p:extLst>
      <p:ext uri="{BB962C8B-B14F-4D97-AF65-F5344CB8AC3E}">
        <p14:creationId xmlns:p14="http://schemas.microsoft.com/office/powerpoint/2010/main" val="66797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FE04-4C57-AB4F-9F5C-735126FE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两个时代特征</a:t>
            </a:r>
            <a:r>
              <a:rPr lang="zh-CN" altLang="en-US" dirty="0"/>
              <a:t> 和</a:t>
            </a:r>
            <a:br>
              <a:rPr lang="en-US" altLang="zh-CN" dirty="0"/>
            </a:br>
            <a:r>
              <a:rPr lang="zh-CN" altLang="en-US" dirty="0"/>
              <a:t>两个骄傲的症状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78666-D376-8A48-9AA8-0D10A153A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909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{22FE55E5-8037-424C-909B-DC5C22B8431B}tf10001070</Template>
  <TotalTime>2957</TotalTime>
  <Words>2883</Words>
  <Application>Microsoft Office PowerPoint</Application>
  <PresentationFormat>On-screen Show (4:3)</PresentationFormat>
  <Paragraphs>170</Paragraphs>
  <Slides>32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Rockwell Extra Bold</vt:lpstr>
      <vt:lpstr>Wingdings</vt:lpstr>
      <vt:lpstr>Wood Type</vt:lpstr>
      <vt:lpstr>谦卑 – 真正喜乐的泉源</vt:lpstr>
      <vt:lpstr>这个时代需不需要谦卑？</vt:lpstr>
      <vt:lpstr>什么是谦卑 ?（知乎的回答）</vt:lpstr>
      <vt:lpstr>什么是谦卑 ?（知乎的回答）</vt:lpstr>
      <vt:lpstr>什么是谦卑？ （基督徒的回答）</vt:lpstr>
      <vt:lpstr>PowerPoint Presentation</vt:lpstr>
      <vt:lpstr>谦卑</vt:lpstr>
      <vt:lpstr>每个人都是骄傲的人</vt:lpstr>
      <vt:lpstr>两个时代特征 和 两个骄傲的症状</vt:lpstr>
      <vt:lpstr>时代特征1 --- I 时代</vt:lpstr>
      <vt:lpstr>我的世界是我创造出的世界</vt:lpstr>
      <vt:lpstr>症状I - Not good enough</vt:lpstr>
      <vt:lpstr>PowerPoint Presentation</vt:lpstr>
      <vt:lpstr>PowerPoint Presentation</vt:lpstr>
      <vt:lpstr>PowerPoint Presentation</vt:lpstr>
      <vt:lpstr>腓利比书2章</vt:lpstr>
      <vt:lpstr>在工作中（在教会里） 从自我 转向谦卑</vt:lpstr>
      <vt:lpstr>时代特征2 --- 争论与分裂的时代</vt:lpstr>
      <vt:lpstr>时代特征2 --- 争论与分裂的时代</vt:lpstr>
      <vt:lpstr>症状II - 发怨言、起争论</vt:lpstr>
      <vt:lpstr>当我们立志行事</vt:lpstr>
      <vt:lpstr>政治中</vt:lpstr>
      <vt:lpstr>政治中</vt:lpstr>
      <vt:lpstr>政治中</vt:lpstr>
      <vt:lpstr>家庭中</vt:lpstr>
      <vt:lpstr>家庭中</vt:lpstr>
      <vt:lpstr>教会中</vt:lpstr>
      <vt:lpstr>教会中</vt:lpstr>
      <vt:lpstr>PowerPoint Presentation</vt:lpstr>
      <vt:lpstr>PowerPoint Presentation</vt:lpstr>
      <vt:lpstr>腓立比书2章</vt:lpstr>
      <vt:lpstr>腓立比书2章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chonggang xu</cp:lastModifiedBy>
  <cp:revision>361</cp:revision>
  <dcterms:created xsi:type="dcterms:W3CDTF">2021-01-15T02:39:08Z</dcterms:created>
  <dcterms:modified xsi:type="dcterms:W3CDTF">2021-03-14T18:05:54Z</dcterms:modified>
</cp:coreProperties>
</file>