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</p:sldIdLst>
  <p:sldSz cy="6858000" cx="9144000"/>
  <p:notesSz cx="6858000" cy="9144000"/>
  <p:embeddedFontLst>
    <p:embeddedFont>
      <p:font typeface="Constantia"/>
      <p:regular r:id="rId8"/>
      <p:bold r:id="rId9"/>
      <p:italic r:id="rId10"/>
      <p:boldItalic r:id="rId11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  <p:ext uri="GoogleSlidesCustomDataVersion2">
      <go:slidesCustomData xmlns:go="http://customooxmlschemas.google.com/" r:id="rId12" roundtripDataSignature="AMtx7mg9L9NKeCqSQxwqLZw7y0Ws6YQJW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Constantia-boldItalic.fntdata"/><Relationship Id="rId10" Type="http://schemas.openxmlformats.org/officeDocument/2006/relationships/font" Target="fonts/Constantia-italic.fntdata"/><Relationship Id="rId12" Type="http://customschemas.google.com/relationships/presentationmetadata" Target="meta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font" Target="fonts/Constantia-bold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font" Target="fonts/Constantia-regular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zh-CN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5" name="Google Shape;95;p1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2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01" name="Google Shape;101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2" name="Google Shape;102;p2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CN"/>
              <a:t>‹#›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标题和内容" type="obj">
  <p:cSld name="OBJECT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4"/>
          <p:cNvSpPr txBox="1"/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4"/>
          <p:cNvSpPr txBox="1"/>
          <p:nvPr>
            <p:ph idx="1" type="body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37185" lvl="0" marL="457200" algn="l">
              <a:spcBef>
                <a:spcPts val="360"/>
              </a:spcBef>
              <a:spcAft>
                <a:spcPts val="0"/>
              </a:spcAft>
              <a:buSzPts val="1710"/>
              <a:buChar char="⚫"/>
              <a:defRPr/>
            </a:lvl1pPr>
            <a:lvl2pPr indent="-325755" lvl="1" marL="914400" algn="l">
              <a:spcBef>
                <a:spcPts val="360"/>
              </a:spcBef>
              <a:spcAft>
                <a:spcPts val="0"/>
              </a:spcAft>
              <a:buSzPts val="1530"/>
              <a:buChar char="⚫"/>
              <a:defRPr/>
            </a:lvl2pPr>
            <a:lvl3pPr indent="-308610" lvl="2" marL="1371600" algn="l">
              <a:spcBef>
                <a:spcPts val="360"/>
              </a:spcBef>
              <a:spcAft>
                <a:spcPts val="0"/>
              </a:spcAft>
              <a:buSzPts val="1260"/>
              <a:buChar char="⚫"/>
              <a:defRPr/>
            </a:lvl3pPr>
            <a:lvl4pPr indent="-302894" lvl="3" marL="1828800" algn="l">
              <a:spcBef>
                <a:spcPts val="360"/>
              </a:spcBef>
              <a:spcAft>
                <a:spcPts val="0"/>
              </a:spcAft>
              <a:buSzPts val="1170"/>
              <a:buChar char="⚫"/>
              <a:defRPr/>
            </a:lvl4pPr>
            <a:lvl5pPr indent="-302895" lvl="4" marL="2286000" algn="l">
              <a:spcBef>
                <a:spcPts val="360"/>
              </a:spcBef>
              <a:spcAft>
                <a:spcPts val="0"/>
              </a:spcAft>
              <a:buSzPts val="1170"/>
              <a:buChar char="⚫"/>
              <a:defRPr/>
            </a:lvl5pPr>
            <a:lvl6pPr indent="-320039" lvl="5" marL="27432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indent="-320039" lvl="6" marL="32004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23" name="Google Shape;23;p4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" name="Google Shape;24;p4"/>
          <p:cNvSpPr txBox="1"/>
          <p:nvPr>
            <p:ph idx="11" type="ftr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4"/>
          <p:cNvSpPr txBox="1"/>
          <p:nvPr>
            <p:ph idx="12" type="sldNum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C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标题和竖排文字" type="vertTx">
  <p:cSld name="VERTICAL_TEXT"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3"/>
          <p:cNvSpPr txBox="1"/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3" name="Google Shape;83;p13"/>
          <p:cNvSpPr txBox="1"/>
          <p:nvPr>
            <p:ph idx="1" type="body"/>
          </p:nvPr>
        </p:nvSpPr>
        <p:spPr>
          <a:xfrm rot="5400000">
            <a:off x="2377440" y="15240"/>
            <a:ext cx="4389120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37185" lvl="0" marL="457200" algn="l">
              <a:spcBef>
                <a:spcPts val="360"/>
              </a:spcBef>
              <a:spcAft>
                <a:spcPts val="0"/>
              </a:spcAft>
              <a:buSzPts val="1710"/>
              <a:buChar char="⚫"/>
              <a:defRPr/>
            </a:lvl1pPr>
            <a:lvl2pPr indent="-325755" lvl="1" marL="914400" algn="l">
              <a:spcBef>
                <a:spcPts val="360"/>
              </a:spcBef>
              <a:spcAft>
                <a:spcPts val="0"/>
              </a:spcAft>
              <a:buSzPts val="1530"/>
              <a:buChar char="⚫"/>
              <a:defRPr/>
            </a:lvl2pPr>
            <a:lvl3pPr indent="-308610" lvl="2" marL="1371600" algn="l">
              <a:spcBef>
                <a:spcPts val="360"/>
              </a:spcBef>
              <a:spcAft>
                <a:spcPts val="0"/>
              </a:spcAft>
              <a:buSzPts val="1260"/>
              <a:buChar char="⚫"/>
              <a:defRPr/>
            </a:lvl3pPr>
            <a:lvl4pPr indent="-302894" lvl="3" marL="1828800" algn="l">
              <a:spcBef>
                <a:spcPts val="360"/>
              </a:spcBef>
              <a:spcAft>
                <a:spcPts val="0"/>
              </a:spcAft>
              <a:buSzPts val="1170"/>
              <a:buChar char="⚫"/>
              <a:defRPr/>
            </a:lvl4pPr>
            <a:lvl5pPr indent="-302895" lvl="4" marL="2286000" algn="l">
              <a:spcBef>
                <a:spcPts val="360"/>
              </a:spcBef>
              <a:spcAft>
                <a:spcPts val="0"/>
              </a:spcAft>
              <a:buSzPts val="1170"/>
              <a:buChar char="⚫"/>
              <a:defRPr/>
            </a:lvl5pPr>
            <a:lvl6pPr indent="-320039" lvl="5" marL="27432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indent="-320039" lvl="6" marL="32004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84" name="Google Shape;84;p13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5" name="Google Shape;85;p13"/>
          <p:cNvSpPr txBox="1"/>
          <p:nvPr>
            <p:ph idx="11" type="ftr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6" name="Google Shape;86;p13"/>
          <p:cNvSpPr txBox="1"/>
          <p:nvPr>
            <p:ph idx="12" type="sldNum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C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垂直排列标题与文本" type="vertTitleAndTx">
  <p:cSld name="VERTICAL_TITLE_AND_VERTICAL_TEXT"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4"/>
          <p:cNvSpPr txBox="1"/>
          <p:nvPr>
            <p:ph type="title"/>
          </p:nvPr>
        </p:nvSpPr>
        <p:spPr>
          <a:xfrm rot="5400000">
            <a:off x="5052219" y="2491582"/>
            <a:ext cx="5211763" cy="20574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9" name="Google Shape;89;p14"/>
          <p:cNvSpPr txBox="1"/>
          <p:nvPr>
            <p:ph idx="1" type="body"/>
          </p:nvPr>
        </p:nvSpPr>
        <p:spPr>
          <a:xfrm rot="5400000">
            <a:off x="861219" y="510382"/>
            <a:ext cx="5211763" cy="6019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37185" lvl="0" marL="457200" algn="l">
              <a:spcBef>
                <a:spcPts val="360"/>
              </a:spcBef>
              <a:spcAft>
                <a:spcPts val="0"/>
              </a:spcAft>
              <a:buSzPts val="1710"/>
              <a:buChar char="⚫"/>
              <a:defRPr/>
            </a:lvl1pPr>
            <a:lvl2pPr indent="-325755" lvl="1" marL="914400" algn="l">
              <a:spcBef>
                <a:spcPts val="360"/>
              </a:spcBef>
              <a:spcAft>
                <a:spcPts val="0"/>
              </a:spcAft>
              <a:buSzPts val="1530"/>
              <a:buChar char="⚫"/>
              <a:defRPr/>
            </a:lvl2pPr>
            <a:lvl3pPr indent="-308610" lvl="2" marL="1371600" algn="l">
              <a:spcBef>
                <a:spcPts val="360"/>
              </a:spcBef>
              <a:spcAft>
                <a:spcPts val="0"/>
              </a:spcAft>
              <a:buSzPts val="1260"/>
              <a:buChar char="⚫"/>
              <a:defRPr/>
            </a:lvl3pPr>
            <a:lvl4pPr indent="-302894" lvl="3" marL="1828800" algn="l">
              <a:spcBef>
                <a:spcPts val="360"/>
              </a:spcBef>
              <a:spcAft>
                <a:spcPts val="0"/>
              </a:spcAft>
              <a:buSzPts val="1170"/>
              <a:buChar char="⚫"/>
              <a:defRPr/>
            </a:lvl4pPr>
            <a:lvl5pPr indent="-302895" lvl="4" marL="2286000" algn="l">
              <a:spcBef>
                <a:spcPts val="360"/>
              </a:spcBef>
              <a:spcAft>
                <a:spcPts val="0"/>
              </a:spcAft>
              <a:buSzPts val="1170"/>
              <a:buChar char="⚫"/>
              <a:defRPr/>
            </a:lvl5pPr>
            <a:lvl6pPr indent="-320039" lvl="5" marL="27432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indent="-320039" lvl="6" marL="32004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90" name="Google Shape;90;p14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1" name="Google Shape;91;p14"/>
          <p:cNvSpPr txBox="1"/>
          <p:nvPr>
            <p:ph idx="11" type="ftr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2" name="Google Shape;92;p14"/>
          <p:cNvSpPr txBox="1"/>
          <p:nvPr>
            <p:ph idx="12" type="sldNum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C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标题幻灯片" type="title">
  <p:cSld name="TITLE">
    <p:bg>
      <p:bgPr>
        <a:gradFill>
          <a:gsLst>
            <a:gs pos="0">
              <a:srgbClr val="439FD7"/>
            </a:gs>
            <a:gs pos="25000">
              <a:srgbClr val="4397CA"/>
            </a:gs>
            <a:gs pos="100000">
              <a:srgbClr val="00466A"/>
            </a:gs>
          </a:gsLst>
          <a:path path="circle">
            <a:fillToRect b="50%" l="50%" r="50%" t="50%"/>
          </a:path>
          <a:tileRect/>
        </a:gradFill>
      </p:bgPr>
    </p:bg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5"/>
          <p:cNvSpPr txBox="1"/>
          <p:nvPr>
            <p:ph type="ctrTitle"/>
          </p:nvPr>
        </p:nvSpPr>
        <p:spPr>
          <a:xfrm>
            <a:off x="533400" y="1371600"/>
            <a:ext cx="7851648" cy="18288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18275" wrap="square" tIns="0">
            <a:norm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Clr>
                <a:srgbClr val="4CE0EA"/>
              </a:buClr>
              <a:buSzPts val="5600"/>
              <a:buFont typeface="Calibri"/>
              <a:buNone/>
              <a:defRPr b="1" sz="5600">
                <a:solidFill>
                  <a:srgbClr val="4CE0EA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5"/>
          <p:cNvSpPr txBox="1"/>
          <p:nvPr>
            <p:ph idx="1" type="subTitle"/>
          </p:nvPr>
        </p:nvSpPr>
        <p:spPr>
          <a:xfrm>
            <a:off x="533400" y="3228536"/>
            <a:ext cx="7854696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18275" wrap="square" tIns="45700">
            <a:normAutofit/>
          </a:bodyPr>
          <a:lstStyle>
            <a:lvl1pPr lvl="0" marR="45720" algn="r">
              <a:spcBef>
                <a:spcPts val="520"/>
              </a:spcBef>
              <a:spcAft>
                <a:spcPts val="0"/>
              </a:spcAft>
              <a:buSzPts val="2470"/>
              <a:buNone/>
              <a:defRPr>
                <a:solidFill>
                  <a:schemeClr val="lt1"/>
                </a:solidFill>
              </a:defRPr>
            </a:lvl1pPr>
            <a:lvl2pPr lvl="1" algn="ctr">
              <a:spcBef>
                <a:spcPts val="360"/>
              </a:spcBef>
              <a:spcAft>
                <a:spcPts val="0"/>
              </a:spcAft>
              <a:buSzPts val="1530"/>
              <a:buNone/>
              <a:defRPr/>
            </a:lvl2pPr>
            <a:lvl3pPr lvl="2" algn="ctr">
              <a:spcBef>
                <a:spcPts val="360"/>
              </a:spcBef>
              <a:spcAft>
                <a:spcPts val="0"/>
              </a:spcAft>
              <a:buSzPts val="1260"/>
              <a:buNone/>
              <a:defRPr/>
            </a:lvl3pPr>
            <a:lvl4pPr lvl="3" algn="ctr">
              <a:spcBef>
                <a:spcPts val="360"/>
              </a:spcBef>
              <a:spcAft>
                <a:spcPts val="0"/>
              </a:spcAft>
              <a:buSzPts val="1170"/>
              <a:buNone/>
              <a:defRPr/>
            </a:lvl4pPr>
            <a:lvl5pPr lvl="4" algn="ctr">
              <a:spcBef>
                <a:spcPts val="360"/>
              </a:spcBef>
              <a:spcAft>
                <a:spcPts val="0"/>
              </a:spcAft>
              <a:buSzPts val="1170"/>
              <a:buNone/>
              <a:defRPr/>
            </a:lvl5pPr>
            <a:lvl6pPr lvl="5" algn="ctr">
              <a:spcBef>
                <a:spcPts val="360"/>
              </a:spcBef>
              <a:spcAft>
                <a:spcPts val="0"/>
              </a:spcAft>
              <a:buSzPts val="1440"/>
              <a:buNone/>
              <a:defRPr/>
            </a:lvl6pPr>
            <a:lvl7pPr lvl="6" algn="ctr">
              <a:spcBef>
                <a:spcPts val="360"/>
              </a:spcBef>
              <a:spcAft>
                <a:spcPts val="0"/>
              </a:spcAft>
              <a:buSzPts val="1440"/>
              <a:buNone/>
              <a:defRPr/>
            </a:lvl7pPr>
            <a:lvl8pPr lvl="7" algn="ctr"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8pPr>
            <a:lvl9pPr lvl="8" algn="ctr"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9pPr>
          </a:lstStyle>
          <a:p/>
        </p:txBody>
      </p:sp>
      <p:sp>
        <p:nvSpPr>
          <p:cNvPr id="29" name="Google Shape;29;p5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0" name="Google Shape;30;p5"/>
          <p:cNvSpPr txBox="1"/>
          <p:nvPr>
            <p:ph idx="11" type="ftr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5"/>
          <p:cNvSpPr txBox="1"/>
          <p:nvPr>
            <p:ph idx="12" type="sldNum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C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节标题" type="secHead">
  <p:cSld name="SECTION_HEADER">
    <p:bg>
      <p:bgPr>
        <a:gradFill>
          <a:gsLst>
            <a:gs pos="0">
              <a:srgbClr val="439FD7"/>
            </a:gs>
            <a:gs pos="25000">
              <a:srgbClr val="4397CA"/>
            </a:gs>
            <a:gs pos="100000">
              <a:srgbClr val="00466A"/>
            </a:gs>
          </a:gsLst>
          <a:path path="circle">
            <a:fillToRect b="50%" l="50%" r="50%" t="50%"/>
          </a:path>
          <a:tileRect/>
        </a:gradFill>
      </p:bgPr>
    </p:bg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6"/>
          <p:cNvSpPr txBox="1"/>
          <p:nvPr>
            <p:ph type="title"/>
          </p:nvPr>
        </p:nvSpPr>
        <p:spPr>
          <a:xfrm>
            <a:off x="530352" y="1316736"/>
            <a:ext cx="7772400" cy="1362456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4AE3AC"/>
              </a:buClr>
              <a:buSzPts val="5600"/>
              <a:buFont typeface="Calibri"/>
              <a:buNone/>
              <a:defRPr b="1" sz="5600" cap="none">
                <a:solidFill>
                  <a:srgbClr val="4AE3AC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6"/>
          <p:cNvSpPr txBox="1"/>
          <p:nvPr>
            <p:ph idx="1" type="body"/>
          </p:nvPr>
        </p:nvSpPr>
        <p:spPr>
          <a:xfrm>
            <a:off x="530352" y="2704664"/>
            <a:ext cx="7772400" cy="15097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normAutofit/>
          </a:bodyPr>
          <a:lstStyle>
            <a:lvl1pPr indent="-228600" lvl="0" marL="457200" algn="l">
              <a:spcBef>
                <a:spcPts val="440"/>
              </a:spcBef>
              <a:spcAft>
                <a:spcPts val="0"/>
              </a:spcAft>
              <a:buSzPts val="2090"/>
              <a:buNone/>
              <a:defRPr sz="2200">
                <a:solidFill>
                  <a:schemeClr val="lt1"/>
                </a:solidFill>
              </a:defRPr>
            </a:lvl1pPr>
            <a:lvl2pPr indent="-228600" lvl="1" marL="914400" algn="l">
              <a:spcBef>
                <a:spcPts val="360"/>
              </a:spcBef>
              <a:spcAft>
                <a:spcPts val="0"/>
              </a:spcAft>
              <a:buSzPts val="1530"/>
              <a:buNone/>
              <a:defRPr sz="1800">
                <a:solidFill>
                  <a:schemeClr val="lt1"/>
                </a:solidFill>
              </a:defRPr>
            </a:lvl2pPr>
            <a:lvl3pPr indent="-228600" lvl="2" marL="1371600" algn="l">
              <a:spcBef>
                <a:spcPts val="320"/>
              </a:spcBef>
              <a:spcAft>
                <a:spcPts val="0"/>
              </a:spcAft>
              <a:buSzPts val="1120"/>
              <a:buNone/>
              <a:defRPr sz="1600">
                <a:solidFill>
                  <a:schemeClr val="lt1"/>
                </a:solidFill>
              </a:defRPr>
            </a:lvl3pPr>
            <a:lvl4pPr indent="-228600" lvl="3" marL="1828800" algn="l">
              <a:spcBef>
                <a:spcPts val="280"/>
              </a:spcBef>
              <a:spcAft>
                <a:spcPts val="0"/>
              </a:spcAft>
              <a:buSzPts val="910"/>
              <a:buNone/>
              <a:defRPr sz="1400">
                <a:solidFill>
                  <a:schemeClr val="lt1"/>
                </a:solidFill>
              </a:defRPr>
            </a:lvl4pPr>
            <a:lvl5pPr indent="-228600" lvl="4" marL="2286000" algn="l">
              <a:spcBef>
                <a:spcPts val="280"/>
              </a:spcBef>
              <a:spcAft>
                <a:spcPts val="0"/>
              </a:spcAft>
              <a:buSzPts val="910"/>
              <a:buNone/>
              <a:defRPr sz="1400">
                <a:solidFill>
                  <a:schemeClr val="lt1"/>
                </a:solidFill>
              </a:defRPr>
            </a:lvl5pPr>
            <a:lvl6pPr indent="-320039" lvl="5" marL="27432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indent="-320039" lvl="6" marL="32004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35" name="Google Shape;35;p6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6" name="Google Shape;36;p6"/>
          <p:cNvSpPr txBox="1"/>
          <p:nvPr>
            <p:ph idx="11" type="ftr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7" name="Google Shape;37;p6"/>
          <p:cNvSpPr txBox="1"/>
          <p:nvPr>
            <p:ph idx="12" type="sldNum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C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两栏内容" type="twoObj">
  <p:cSld name="TWO_OBJECTS"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7"/>
          <p:cNvSpPr txBox="1"/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0" name="Google Shape;40;p7"/>
          <p:cNvSpPr txBox="1"/>
          <p:nvPr>
            <p:ph idx="1" type="body"/>
          </p:nvPr>
        </p:nvSpPr>
        <p:spPr>
          <a:xfrm>
            <a:off x="457200" y="1920085"/>
            <a:ext cx="4038600" cy="443484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5445" lvl="0" marL="457200" algn="l">
              <a:spcBef>
                <a:spcPts val="520"/>
              </a:spcBef>
              <a:spcAft>
                <a:spcPts val="0"/>
              </a:spcAft>
              <a:buSzPts val="2470"/>
              <a:buChar char="⚫"/>
              <a:defRPr sz="2600"/>
            </a:lvl1pPr>
            <a:lvl2pPr indent="-358140" lvl="1" marL="914400" algn="l">
              <a:spcBef>
                <a:spcPts val="480"/>
              </a:spcBef>
              <a:spcAft>
                <a:spcPts val="0"/>
              </a:spcAft>
              <a:buSzPts val="2040"/>
              <a:buChar char="⚫"/>
              <a:defRPr sz="2400"/>
            </a:lvl2pPr>
            <a:lvl3pPr indent="-317500" lvl="2" marL="1371600" algn="l">
              <a:spcBef>
                <a:spcPts val="400"/>
              </a:spcBef>
              <a:spcAft>
                <a:spcPts val="0"/>
              </a:spcAft>
              <a:buSzPts val="1400"/>
              <a:buChar char="⚫"/>
              <a:defRPr sz="2000"/>
            </a:lvl3pPr>
            <a:lvl4pPr indent="-302894" lvl="3" marL="1828800" algn="l">
              <a:spcBef>
                <a:spcPts val="360"/>
              </a:spcBef>
              <a:spcAft>
                <a:spcPts val="0"/>
              </a:spcAft>
              <a:buSzPts val="1170"/>
              <a:buChar char="⚫"/>
              <a:defRPr sz="1800"/>
            </a:lvl4pPr>
            <a:lvl5pPr indent="-302895" lvl="4" marL="2286000" algn="l">
              <a:spcBef>
                <a:spcPts val="360"/>
              </a:spcBef>
              <a:spcAft>
                <a:spcPts val="0"/>
              </a:spcAft>
              <a:buSzPts val="1170"/>
              <a:buChar char="⚫"/>
              <a:defRPr sz="1800"/>
            </a:lvl5pPr>
            <a:lvl6pPr indent="-320039" lvl="5" marL="27432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indent="-320039" lvl="6" marL="32004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41" name="Google Shape;41;p7"/>
          <p:cNvSpPr txBox="1"/>
          <p:nvPr>
            <p:ph idx="2" type="body"/>
          </p:nvPr>
        </p:nvSpPr>
        <p:spPr>
          <a:xfrm>
            <a:off x="4648200" y="1920085"/>
            <a:ext cx="4038600" cy="443484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5445" lvl="0" marL="457200" algn="l">
              <a:spcBef>
                <a:spcPts val="520"/>
              </a:spcBef>
              <a:spcAft>
                <a:spcPts val="0"/>
              </a:spcAft>
              <a:buSzPts val="2470"/>
              <a:buChar char="⚫"/>
              <a:defRPr sz="2600"/>
            </a:lvl1pPr>
            <a:lvl2pPr indent="-358140" lvl="1" marL="914400" algn="l">
              <a:spcBef>
                <a:spcPts val="480"/>
              </a:spcBef>
              <a:spcAft>
                <a:spcPts val="0"/>
              </a:spcAft>
              <a:buSzPts val="2040"/>
              <a:buChar char="⚫"/>
              <a:defRPr sz="2400"/>
            </a:lvl2pPr>
            <a:lvl3pPr indent="-317500" lvl="2" marL="1371600" algn="l">
              <a:spcBef>
                <a:spcPts val="400"/>
              </a:spcBef>
              <a:spcAft>
                <a:spcPts val="0"/>
              </a:spcAft>
              <a:buSzPts val="1400"/>
              <a:buChar char="⚫"/>
              <a:defRPr sz="2000"/>
            </a:lvl3pPr>
            <a:lvl4pPr indent="-302894" lvl="3" marL="1828800" algn="l">
              <a:spcBef>
                <a:spcPts val="360"/>
              </a:spcBef>
              <a:spcAft>
                <a:spcPts val="0"/>
              </a:spcAft>
              <a:buSzPts val="1170"/>
              <a:buChar char="⚫"/>
              <a:defRPr sz="1800"/>
            </a:lvl4pPr>
            <a:lvl5pPr indent="-302895" lvl="4" marL="2286000" algn="l">
              <a:spcBef>
                <a:spcPts val="360"/>
              </a:spcBef>
              <a:spcAft>
                <a:spcPts val="0"/>
              </a:spcAft>
              <a:buSzPts val="1170"/>
              <a:buChar char="⚫"/>
              <a:defRPr sz="1800"/>
            </a:lvl5pPr>
            <a:lvl6pPr indent="-320039" lvl="5" marL="27432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indent="-320039" lvl="6" marL="32004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42" name="Google Shape;42;p7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7"/>
          <p:cNvSpPr txBox="1"/>
          <p:nvPr>
            <p:ph idx="11" type="ftr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7"/>
          <p:cNvSpPr txBox="1"/>
          <p:nvPr>
            <p:ph idx="12" type="sldNum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C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比较" type="twoTxTwoObj">
  <p:cSld name="TWO_OBJECTS_WITH_TEXT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8"/>
          <p:cNvSpPr txBox="1"/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0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8"/>
          <p:cNvSpPr txBox="1"/>
          <p:nvPr>
            <p:ph idx="1" type="body"/>
          </p:nvPr>
        </p:nvSpPr>
        <p:spPr>
          <a:xfrm>
            <a:off x="457200" y="1855248"/>
            <a:ext cx="4040188" cy="659352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45700" spcFirstLastPara="1" rIns="45700" wrap="square" tIns="0">
            <a:no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SzPts val="2280"/>
              <a:buNone/>
              <a:defRPr b="1" sz="2400" cap="none">
                <a:solidFill>
                  <a:schemeClr val="dk2"/>
                </a:solidFill>
              </a:defRPr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SzPts val="17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SzPts val="126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SzPts val="104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SzPts val="1040"/>
              <a:buNone/>
              <a:defRPr b="1" sz="1600"/>
            </a:lvl5pPr>
            <a:lvl6pPr indent="-320039" lvl="5" marL="27432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indent="-320039" lvl="6" marL="32004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48" name="Google Shape;48;p8"/>
          <p:cNvSpPr txBox="1"/>
          <p:nvPr>
            <p:ph idx="2" type="body"/>
          </p:nvPr>
        </p:nvSpPr>
        <p:spPr>
          <a:xfrm>
            <a:off x="4645025" y="1859757"/>
            <a:ext cx="4041775" cy="65484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45700" spcFirstLastPara="1" rIns="45700" wrap="square" tIns="0">
            <a:norm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SzPts val="2280"/>
              <a:buNone/>
              <a:defRPr b="1" sz="2400" cap="none">
                <a:solidFill>
                  <a:schemeClr val="dk2"/>
                </a:solidFill>
              </a:defRPr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SzPts val="17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SzPts val="126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SzPts val="104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SzPts val="1040"/>
              <a:buNone/>
              <a:defRPr b="1" sz="1600"/>
            </a:lvl5pPr>
            <a:lvl6pPr indent="-320039" lvl="5" marL="27432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indent="-320039" lvl="6" marL="32004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49" name="Google Shape;49;p8"/>
          <p:cNvSpPr txBox="1"/>
          <p:nvPr>
            <p:ph idx="3" type="body"/>
          </p:nvPr>
        </p:nvSpPr>
        <p:spPr>
          <a:xfrm>
            <a:off x="457200" y="2514600"/>
            <a:ext cx="4040188" cy="38457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0">
            <a:normAutofit/>
          </a:bodyPr>
          <a:lstStyle>
            <a:lvl1pPr indent="-361315" lvl="0" marL="457200" algn="l">
              <a:spcBef>
                <a:spcPts val="440"/>
              </a:spcBef>
              <a:spcAft>
                <a:spcPts val="0"/>
              </a:spcAft>
              <a:buSzPts val="2090"/>
              <a:buChar char="⚫"/>
              <a:defRPr sz="2200"/>
            </a:lvl1pPr>
            <a:lvl2pPr indent="-336550" lvl="1" marL="914400" algn="l">
              <a:spcBef>
                <a:spcPts val="400"/>
              </a:spcBef>
              <a:spcAft>
                <a:spcPts val="0"/>
              </a:spcAft>
              <a:buSzPts val="1700"/>
              <a:buChar char="⚫"/>
              <a:defRPr sz="2000"/>
            </a:lvl2pPr>
            <a:lvl3pPr indent="-308610" lvl="2" marL="1371600" algn="l">
              <a:spcBef>
                <a:spcPts val="360"/>
              </a:spcBef>
              <a:spcAft>
                <a:spcPts val="0"/>
              </a:spcAft>
              <a:buSzPts val="1260"/>
              <a:buChar char="⚫"/>
              <a:defRPr sz="1800"/>
            </a:lvl3pPr>
            <a:lvl4pPr indent="-294639" lvl="3" marL="1828800" algn="l">
              <a:spcBef>
                <a:spcPts val="320"/>
              </a:spcBef>
              <a:spcAft>
                <a:spcPts val="0"/>
              </a:spcAft>
              <a:buSzPts val="1040"/>
              <a:buChar char="⚫"/>
              <a:defRPr sz="1600"/>
            </a:lvl4pPr>
            <a:lvl5pPr indent="-294639" lvl="4" marL="2286000" algn="l">
              <a:spcBef>
                <a:spcPts val="320"/>
              </a:spcBef>
              <a:spcAft>
                <a:spcPts val="0"/>
              </a:spcAft>
              <a:buSzPts val="1040"/>
              <a:buChar char="⚫"/>
              <a:defRPr sz="1600"/>
            </a:lvl5pPr>
            <a:lvl6pPr indent="-320039" lvl="5" marL="27432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indent="-320039" lvl="6" marL="32004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50" name="Google Shape;50;p8"/>
          <p:cNvSpPr txBox="1"/>
          <p:nvPr>
            <p:ph idx="4" type="body"/>
          </p:nvPr>
        </p:nvSpPr>
        <p:spPr>
          <a:xfrm>
            <a:off x="4645025" y="2514600"/>
            <a:ext cx="4041775" cy="38457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0">
            <a:normAutofit/>
          </a:bodyPr>
          <a:lstStyle>
            <a:lvl1pPr indent="-361315" lvl="0" marL="457200" algn="l">
              <a:spcBef>
                <a:spcPts val="440"/>
              </a:spcBef>
              <a:spcAft>
                <a:spcPts val="0"/>
              </a:spcAft>
              <a:buSzPts val="2090"/>
              <a:buChar char="⚫"/>
              <a:defRPr sz="2200"/>
            </a:lvl1pPr>
            <a:lvl2pPr indent="-336550" lvl="1" marL="914400" algn="l">
              <a:spcBef>
                <a:spcPts val="400"/>
              </a:spcBef>
              <a:spcAft>
                <a:spcPts val="0"/>
              </a:spcAft>
              <a:buSzPts val="1700"/>
              <a:buChar char="⚫"/>
              <a:defRPr sz="2000"/>
            </a:lvl2pPr>
            <a:lvl3pPr indent="-308610" lvl="2" marL="1371600" algn="l">
              <a:spcBef>
                <a:spcPts val="360"/>
              </a:spcBef>
              <a:spcAft>
                <a:spcPts val="0"/>
              </a:spcAft>
              <a:buSzPts val="1260"/>
              <a:buChar char="⚫"/>
              <a:defRPr sz="1800"/>
            </a:lvl3pPr>
            <a:lvl4pPr indent="-294639" lvl="3" marL="1828800" algn="l">
              <a:spcBef>
                <a:spcPts val="320"/>
              </a:spcBef>
              <a:spcAft>
                <a:spcPts val="0"/>
              </a:spcAft>
              <a:buSzPts val="1040"/>
              <a:buChar char="⚫"/>
              <a:defRPr sz="1600"/>
            </a:lvl4pPr>
            <a:lvl5pPr indent="-294639" lvl="4" marL="2286000" algn="l">
              <a:spcBef>
                <a:spcPts val="320"/>
              </a:spcBef>
              <a:spcAft>
                <a:spcPts val="0"/>
              </a:spcAft>
              <a:buSzPts val="1040"/>
              <a:buChar char="⚫"/>
              <a:defRPr sz="1600"/>
            </a:lvl5pPr>
            <a:lvl6pPr indent="-320039" lvl="5" marL="27432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indent="-320039" lvl="6" marL="32004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51" name="Google Shape;51;p8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8"/>
          <p:cNvSpPr txBox="1"/>
          <p:nvPr>
            <p:ph idx="11" type="ftr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8"/>
          <p:cNvSpPr txBox="1"/>
          <p:nvPr>
            <p:ph idx="12" type="sldNum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C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仅标题" type="titleOnly">
  <p:cSld name="TITLE_ONLY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9"/>
          <p:cNvSpPr txBox="1"/>
          <p:nvPr>
            <p:ph type="title"/>
          </p:nvPr>
        </p:nvSpPr>
        <p:spPr>
          <a:xfrm>
            <a:off x="457200" y="704088"/>
            <a:ext cx="83058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000"/>
              <a:buFont typeface="Calibri"/>
              <a:buNone/>
              <a:defRPr b="0" sz="50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9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" name="Google Shape;57;p9"/>
          <p:cNvSpPr txBox="1"/>
          <p:nvPr>
            <p:ph idx="11" type="ftr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8" name="Google Shape;58;p9"/>
          <p:cNvSpPr txBox="1"/>
          <p:nvPr>
            <p:ph idx="12" type="sldNum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C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空白" type="blank">
  <p:cSld name="BLANK"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0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1" name="Google Shape;61;p10"/>
          <p:cNvSpPr txBox="1"/>
          <p:nvPr>
            <p:ph idx="11" type="ftr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2" name="Google Shape;62;p10"/>
          <p:cNvSpPr txBox="1"/>
          <p:nvPr>
            <p:ph idx="12" type="sldNum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C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内容与标题" type="objTx">
  <p:cSld name="OBJECT_WITH_CAPTION_TEXT"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1"/>
          <p:cNvSpPr txBox="1"/>
          <p:nvPr>
            <p:ph type="title"/>
          </p:nvPr>
        </p:nvSpPr>
        <p:spPr>
          <a:xfrm>
            <a:off x="685800" y="514352"/>
            <a:ext cx="2743200" cy="116205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Font typeface="Calibri"/>
              <a:buNone/>
              <a:defRPr b="0" sz="26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5" name="Google Shape;65;p11"/>
          <p:cNvSpPr txBox="1"/>
          <p:nvPr>
            <p:ph idx="1" type="body"/>
          </p:nvPr>
        </p:nvSpPr>
        <p:spPr>
          <a:xfrm>
            <a:off x="685800" y="1676400"/>
            <a:ext cx="2743200" cy="4572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8275" spcFirstLastPara="1" rIns="18275" wrap="square" tIns="45700">
            <a:norm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SzPts val="133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SzPts val="102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SzPts val="7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SzPts val="585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SzPts val="585"/>
              <a:buNone/>
              <a:defRPr sz="900"/>
            </a:lvl5pPr>
            <a:lvl6pPr indent="-320039" lvl="5" marL="27432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indent="-320039" lvl="6" marL="32004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66" name="Google Shape;66;p11"/>
          <p:cNvSpPr txBox="1"/>
          <p:nvPr>
            <p:ph idx="2" type="body"/>
          </p:nvPr>
        </p:nvSpPr>
        <p:spPr>
          <a:xfrm>
            <a:off x="3575050" y="1676400"/>
            <a:ext cx="5111750" cy="4572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0">
            <a:normAutofit/>
          </a:bodyPr>
          <a:lstStyle>
            <a:lvl1pPr indent="-397510" lvl="0" marL="457200" algn="l">
              <a:spcBef>
                <a:spcPts val="560"/>
              </a:spcBef>
              <a:spcAft>
                <a:spcPts val="0"/>
              </a:spcAft>
              <a:buSzPts val="2660"/>
              <a:buChar char="⚫"/>
              <a:defRPr sz="2800"/>
            </a:lvl1pPr>
            <a:lvl2pPr indent="-368935" lvl="1" marL="914400" algn="l">
              <a:spcBef>
                <a:spcPts val="520"/>
              </a:spcBef>
              <a:spcAft>
                <a:spcPts val="0"/>
              </a:spcAft>
              <a:buSzPts val="2210"/>
              <a:buChar char="⚫"/>
              <a:defRPr sz="2600"/>
            </a:lvl2pPr>
            <a:lvl3pPr indent="-335280" lvl="2" marL="1371600" algn="l">
              <a:spcBef>
                <a:spcPts val="480"/>
              </a:spcBef>
              <a:spcAft>
                <a:spcPts val="0"/>
              </a:spcAft>
              <a:buSzPts val="1680"/>
              <a:buChar char="⚫"/>
              <a:defRPr sz="2400"/>
            </a:lvl3pPr>
            <a:lvl4pPr indent="-311150" lvl="3" marL="1828800" algn="l">
              <a:spcBef>
                <a:spcPts val="400"/>
              </a:spcBef>
              <a:spcAft>
                <a:spcPts val="0"/>
              </a:spcAft>
              <a:buSzPts val="1300"/>
              <a:buChar char="⚫"/>
              <a:defRPr sz="2000"/>
            </a:lvl4pPr>
            <a:lvl5pPr indent="-302895" lvl="4" marL="2286000" algn="l">
              <a:spcBef>
                <a:spcPts val="360"/>
              </a:spcBef>
              <a:spcAft>
                <a:spcPts val="0"/>
              </a:spcAft>
              <a:buSzPts val="1170"/>
              <a:buChar char="⚫"/>
              <a:defRPr sz="1800"/>
            </a:lvl5pPr>
            <a:lvl6pPr indent="-320039" lvl="5" marL="27432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indent="-320039" lvl="6" marL="32004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67" name="Google Shape;67;p11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8" name="Google Shape;68;p11"/>
          <p:cNvSpPr txBox="1"/>
          <p:nvPr>
            <p:ph idx="11" type="ftr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9" name="Google Shape;69;p11"/>
          <p:cNvSpPr txBox="1"/>
          <p:nvPr>
            <p:ph idx="12" type="sldNum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C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图片与标题" showMasterSp="0" type="picTx">
  <p:cSld name="PICTURE_WITH_CAPTION_TEXT"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2"/>
          <p:cNvSpPr/>
          <p:nvPr/>
        </p:nvSpPr>
        <p:spPr>
          <a:xfrm flipH="1" rot="-10380000">
            <a:off x="3165753" y="1108077"/>
            <a:ext cx="5257800" cy="4114800"/>
          </a:xfrm>
          <a:prstGeom prst="snipRoundRect">
            <a:avLst>
              <a:gd fmla="val 0" name="adj1"/>
              <a:gd fmla="val 3646" name="adj2"/>
            </a:avLst>
          </a:prstGeom>
          <a:solidFill>
            <a:srgbClr val="FFFFFF"/>
          </a:solidFill>
          <a:ln cap="rnd" cmpd="sng" w="9525">
            <a:solidFill>
              <a:srgbClr val="C0C0C0"/>
            </a:solidFill>
            <a:prstDash val="solid"/>
            <a:round/>
            <a:headEnd len="sm" w="sm" type="none"/>
            <a:tailEnd len="sm" w="sm" type="none"/>
          </a:ln>
          <a:effectLst>
            <a:outerShdw blurRad="63500" sx="98500" kx="100000" rotWithShape="0" algn="tl" dir="7500000" dist="38500" sy="100080">
              <a:srgbClr val="000000">
                <a:alpha val="24705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onstantia"/>
              <a:ea typeface="Constantia"/>
              <a:cs typeface="Constantia"/>
              <a:sym typeface="Constantia"/>
            </a:endParaRPr>
          </a:p>
        </p:txBody>
      </p:sp>
      <p:sp>
        <p:nvSpPr>
          <p:cNvPr id="72" name="Google Shape;72;p12"/>
          <p:cNvSpPr/>
          <p:nvPr/>
        </p:nvSpPr>
        <p:spPr>
          <a:xfrm flipH="1" rot="-10380000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cap="flat" cmpd="sng" w="12700">
            <a:solidFill>
              <a:srgbClr val="FFFFFF"/>
            </a:solidFill>
            <a:prstDash val="solid"/>
            <a:bevel/>
            <a:headEnd len="sm" w="sm" type="none"/>
            <a:tailEnd len="sm" w="sm" type="none"/>
          </a:ln>
          <a:effectLst>
            <a:outerShdw blurRad="19685" rotWithShape="0" algn="tl" dir="12900000" dist="6350">
              <a:srgbClr val="000000">
                <a:alpha val="46666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onstantia"/>
              <a:ea typeface="Constantia"/>
              <a:cs typeface="Constantia"/>
              <a:sym typeface="Constantia"/>
            </a:endParaRPr>
          </a:p>
        </p:txBody>
      </p:sp>
      <p:sp>
        <p:nvSpPr>
          <p:cNvPr id="73" name="Google Shape;73;p12"/>
          <p:cNvSpPr txBox="1"/>
          <p:nvPr>
            <p:ph type="title"/>
          </p:nvPr>
        </p:nvSpPr>
        <p:spPr>
          <a:xfrm>
            <a:off x="609600" y="1176996"/>
            <a:ext cx="2212848" cy="158262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45700" spcFirstLastPara="1" rIns="45700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Calibri"/>
              <a:buNone/>
              <a:defRPr b="1" sz="2000"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12"/>
          <p:cNvSpPr txBox="1"/>
          <p:nvPr>
            <p:ph idx="1" type="body"/>
          </p:nvPr>
        </p:nvSpPr>
        <p:spPr>
          <a:xfrm>
            <a:off x="609600" y="2828785"/>
            <a:ext cx="2209800" cy="21793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64000" spcFirstLastPara="1" rIns="45700" wrap="square" tIns="45700">
            <a:normAutofit/>
          </a:bodyPr>
          <a:lstStyle>
            <a:lvl1pPr indent="-228600" lvl="0" marL="457200" algn="l">
              <a:spcBef>
                <a:spcPts val="250"/>
              </a:spcBef>
              <a:spcAft>
                <a:spcPts val="0"/>
              </a:spcAft>
              <a:buSzPts val="1235"/>
              <a:buFont typeface="Constantia"/>
              <a:buNone/>
              <a:defRPr sz="1300"/>
            </a:lvl1pPr>
            <a:lvl2pPr indent="-293369" lvl="1" marL="914400" algn="l">
              <a:spcBef>
                <a:spcPts val="240"/>
              </a:spcBef>
              <a:spcAft>
                <a:spcPts val="0"/>
              </a:spcAft>
              <a:buSzPts val="1020"/>
              <a:buChar char="⚫"/>
              <a:defRPr sz="1200"/>
            </a:lvl2pPr>
            <a:lvl3pPr indent="-273050" lvl="2" marL="1371600" algn="l">
              <a:spcBef>
                <a:spcPts val="200"/>
              </a:spcBef>
              <a:spcAft>
                <a:spcPts val="0"/>
              </a:spcAft>
              <a:buSzPts val="700"/>
              <a:buChar char="⚫"/>
              <a:defRPr sz="1000"/>
            </a:lvl3pPr>
            <a:lvl4pPr indent="-265747" lvl="3" marL="1828800" algn="l">
              <a:spcBef>
                <a:spcPts val="180"/>
              </a:spcBef>
              <a:spcAft>
                <a:spcPts val="0"/>
              </a:spcAft>
              <a:buSzPts val="585"/>
              <a:buChar char="⚫"/>
              <a:defRPr sz="900"/>
            </a:lvl4pPr>
            <a:lvl5pPr indent="-265747" lvl="4" marL="2286000" algn="l">
              <a:spcBef>
                <a:spcPts val="180"/>
              </a:spcBef>
              <a:spcAft>
                <a:spcPts val="0"/>
              </a:spcAft>
              <a:buSzPts val="585"/>
              <a:buChar char="⚫"/>
              <a:defRPr sz="900"/>
            </a:lvl5pPr>
            <a:lvl6pPr indent="-320039" lvl="5" marL="27432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indent="-320039" lvl="6" marL="32004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75" name="Google Shape;75;p12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2"/>
          <p:cNvSpPr txBox="1"/>
          <p:nvPr>
            <p:ph idx="11" type="ftr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" name="Google Shape;77;p12"/>
          <p:cNvSpPr txBox="1"/>
          <p:nvPr>
            <p:ph idx="12" type="sldNum"/>
          </p:nvPr>
        </p:nvSpPr>
        <p:spPr>
          <a:xfrm>
            <a:off x="8077200" y="6356350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CN"/>
              <a:t>‹#›</a:t>
            </a:fld>
            <a:endParaRPr/>
          </a:p>
        </p:txBody>
      </p:sp>
      <p:sp>
        <p:nvSpPr>
          <p:cNvPr id="78" name="Google Shape;78;p12"/>
          <p:cNvSpPr/>
          <p:nvPr>
            <p:ph idx="2" type="pic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lt2"/>
          </a:solidFill>
          <a:ln cap="rnd" cmpd="sng" w="9525">
            <a:solidFill>
              <a:srgbClr val="C0C0C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79" name="Google Shape;79;p12"/>
          <p:cNvSpPr/>
          <p:nvPr/>
        </p:nvSpPr>
        <p:spPr>
          <a:xfrm flipH="1" rot="10800000">
            <a:off x="-9525" y="5816600"/>
            <a:ext cx="9163050" cy="1041400"/>
          </a:xfrm>
          <a:custGeom>
            <a:rect b="b" l="l" r="r" t="t"/>
            <a:pathLst>
              <a:path extrusionOk="0" h="656" w="5772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rgbClr val="0079AD">
                  <a:alpha val="44705"/>
                </a:srgbClr>
              </a:gs>
              <a:gs pos="100000">
                <a:srgbClr val="00E9F7">
                  <a:alpha val="54901"/>
                </a:srgbClr>
              </a:gs>
            </a:gsLst>
            <a:lin ang="5400000" scaled="0"/>
          </a:gra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onstantia"/>
              <a:ea typeface="Constantia"/>
              <a:cs typeface="Constantia"/>
              <a:sym typeface="Constantia"/>
            </a:endParaRPr>
          </a:p>
        </p:txBody>
      </p:sp>
      <p:sp>
        <p:nvSpPr>
          <p:cNvPr id="80" name="Google Shape;80;p12"/>
          <p:cNvSpPr/>
          <p:nvPr/>
        </p:nvSpPr>
        <p:spPr>
          <a:xfrm flipH="1" rot="10800000">
            <a:off x="4381500" y="6219825"/>
            <a:ext cx="4762500" cy="638175"/>
          </a:xfrm>
          <a:custGeom>
            <a:rect b="b" l="l" r="r" t="t"/>
            <a:pathLst>
              <a:path extrusionOk="0" h="595" w="3000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00ABB4">
                  <a:alpha val="29803"/>
                </a:srgbClr>
              </a:gs>
              <a:gs pos="80000">
                <a:srgbClr val="0099E4">
                  <a:alpha val="44705"/>
                </a:srgbClr>
              </a:gs>
              <a:gs pos="100000">
                <a:srgbClr val="0099E4">
                  <a:alpha val="44705"/>
                </a:srgbClr>
              </a:gs>
            </a:gsLst>
            <a:lin ang="5400000" scaled="0"/>
          </a:gra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onstantia"/>
              <a:ea typeface="Constantia"/>
              <a:cs typeface="Constantia"/>
              <a:sym typeface="Constantia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9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11.xml"/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9" Type="http://schemas.openxmlformats.org/officeDocument/2006/relationships/slideLayout" Target="../slideLayouts/slideLayout8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 rotWithShape="1">
          <a:blip r:embed="rId1">
            <a:alphaModFix/>
          </a:blip>
          <a:tile algn="tl" flip="none" tx="0" sx="65000" ty="0" sy="65000"/>
        </a:blip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3"/>
          <p:cNvSpPr/>
          <p:nvPr/>
        </p:nvSpPr>
        <p:spPr>
          <a:xfrm>
            <a:off x="-9525" y="-7144"/>
            <a:ext cx="9163050" cy="1041400"/>
          </a:xfrm>
          <a:custGeom>
            <a:rect b="b" l="l" r="r" t="t"/>
            <a:pathLst>
              <a:path extrusionOk="0" h="656" w="5772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rgbClr val="0079AD">
                  <a:alpha val="44705"/>
                </a:srgbClr>
              </a:gs>
              <a:gs pos="100000">
                <a:srgbClr val="00E9F7">
                  <a:alpha val="54901"/>
                </a:srgbClr>
              </a:gs>
            </a:gsLst>
            <a:lin ang="5400000" scaled="0"/>
          </a:gra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onstantia"/>
              <a:ea typeface="Constantia"/>
              <a:cs typeface="Constantia"/>
              <a:sym typeface="Constantia"/>
            </a:endParaRPr>
          </a:p>
        </p:txBody>
      </p:sp>
      <p:sp>
        <p:nvSpPr>
          <p:cNvPr id="11" name="Google Shape;11;p3"/>
          <p:cNvSpPr/>
          <p:nvPr/>
        </p:nvSpPr>
        <p:spPr>
          <a:xfrm>
            <a:off x="4381500" y="-7144"/>
            <a:ext cx="4762500" cy="638175"/>
          </a:xfrm>
          <a:custGeom>
            <a:rect b="b" l="l" r="r" t="t"/>
            <a:pathLst>
              <a:path extrusionOk="0" h="595" w="3000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00ABB4">
                  <a:alpha val="29803"/>
                </a:srgbClr>
              </a:gs>
              <a:gs pos="80000">
                <a:srgbClr val="0099E4">
                  <a:alpha val="44705"/>
                </a:srgbClr>
              </a:gs>
              <a:gs pos="100000">
                <a:srgbClr val="0099E4">
                  <a:alpha val="44705"/>
                </a:srgbClr>
              </a:gs>
            </a:gsLst>
            <a:lin ang="5400000" scaled="0"/>
          </a:gra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onstantia"/>
              <a:ea typeface="Constantia"/>
              <a:cs typeface="Constantia"/>
              <a:sym typeface="Constantia"/>
            </a:endParaRPr>
          </a:p>
        </p:txBody>
      </p:sp>
      <p:sp>
        <p:nvSpPr>
          <p:cNvPr id="12" name="Google Shape;12;p3"/>
          <p:cNvSpPr txBox="1"/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rm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000"/>
              <a:buFont typeface="Calibri"/>
              <a:buNone/>
              <a:defRPr b="0" i="0" sz="500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3" name="Google Shape;13;p3"/>
          <p:cNvSpPr txBox="1"/>
          <p:nvPr>
            <p:ph idx="1" type="body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5445" lvl="0" marL="457200" marR="0" rtl="0" algn="l">
              <a:spcBef>
                <a:spcPts val="520"/>
              </a:spcBef>
              <a:spcAft>
                <a:spcPts val="0"/>
              </a:spcAft>
              <a:buClr>
                <a:schemeClr val="accent3"/>
              </a:buClr>
              <a:buSzPts val="2470"/>
              <a:buFont typeface="Noto Sans Symbols"/>
              <a:buChar char="⚫"/>
              <a:defRPr b="0" i="0" sz="26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1pPr>
            <a:lvl2pPr indent="-358140" lvl="1" marL="914400" marR="0" rtl="0" algn="l"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2040"/>
              <a:buFont typeface="Noto Sans Symbols"/>
              <a:buChar char="⚫"/>
              <a:defRPr b="0" i="0" sz="24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2pPr>
            <a:lvl3pPr indent="-321944" lvl="2" marL="1371600" marR="0" rtl="0" algn="l">
              <a:spcBef>
                <a:spcPts val="420"/>
              </a:spcBef>
              <a:spcAft>
                <a:spcPts val="0"/>
              </a:spcAft>
              <a:buClr>
                <a:schemeClr val="accent2"/>
              </a:buClr>
              <a:buSzPts val="1470"/>
              <a:buFont typeface="Noto Sans Symbols"/>
              <a:buChar char="⚫"/>
              <a:defRPr b="0" i="0" sz="21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3pPr>
            <a:lvl4pPr indent="-31115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accent3"/>
              </a:buClr>
              <a:buSzPts val="1300"/>
              <a:buFont typeface="Noto Sans Symbols"/>
              <a:buChar char="⚫"/>
              <a:defRPr b="0" i="0" sz="20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4pPr>
            <a:lvl5pPr indent="-31115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accent4"/>
              </a:buClr>
              <a:buSzPts val="1300"/>
              <a:buFont typeface="Noto Sans Symbols"/>
              <a:buChar char="⚫"/>
              <a:defRPr b="0" i="0" sz="20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5pPr>
            <a:lvl6pPr indent="-320039" lvl="5" marL="2743200" marR="0" rtl="0" algn="l">
              <a:spcBef>
                <a:spcPts val="360"/>
              </a:spcBef>
              <a:spcAft>
                <a:spcPts val="0"/>
              </a:spcAft>
              <a:buClr>
                <a:schemeClr val="accent5"/>
              </a:buClr>
              <a:buSzPts val="1440"/>
              <a:buFont typeface="Noto Sans Symbols"/>
              <a:buChar char="⚫"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6pPr>
            <a:lvl7pPr indent="-309879" lvl="6" marL="3200400" marR="0" rtl="0" algn="l">
              <a:spcBef>
                <a:spcPts val="320"/>
              </a:spcBef>
              <a:spcAft>
                <a:spcPts val="0"/>
              </a:spcAft>
              <a:buClr>
                <a:schemeClr val="accent6"/>
              </a:buClr>
              <a:buSzPts val="1280"/>
              <a:buFont typeface="Noto Sans Symbols"/>
              <a:buChar char="⚫"/>
              <a:defRPr b="0" i="0" sz="16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7pPr>
            <a:lvl8pPr indent="-330200" lvl="7" marL="3657600" marR="0" rtl="0" algn="l">
              <a:spcBef>
                <a:spcPts val="32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Constantia"/>
              <a:buChar char="•"/>
              <a:defRPr b="0" i="0" sz="16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8pPr>
            <a:lvl9pPr indent="-317500" lvl="8" marL="4114800" marR="0" rtl="0" algn="l">
              <a:spcBef>
                <a:spcPts val="28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onstantia"/>
              <a:buChar char="•"/>
              <a:defRPr b="0" i="0" sz="14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9pPr>
          </a:lstStyle>
          <a:p/>
        </p:txBody>
      </p:sp>
      <p:sp>
        <p:nvSpPr>
          <p:cNvPr id="14" name="Google Shape;14;p3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035C75"/>
                </a:solidFill>
                <a:latin typeface="Constantia"/>
                <a:ea typeface="Constantia"/>
                <a:cs typeface="Constantia"/>
                <a:sym typeface="Constantia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9pPr>
          </a:lstStyle>
          <a:p/>
        </p:txBody>
      </p:sp>
      <p:sp>
        <p:nvSpPr>
          <p:cNvPr id="15" name="Google Shape;15;p3"/>
          <p:cNvSpPr txBox="1"/>
          <p:nvPr>
            <p:ph idx="11" type="ftr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035C75"/>
                </a:solidFill>
                <a:latin typeface="Constantia"/>
                <a:ea typeface="Constantia"/>
                <a:cs typeface="Constantia"/>
                <a:sym typeface="Constantia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9pPr>
          </a:lstStyle>
          <a:p/>
        </p:txBody>
      </p:sp>
      <p:sp>
        <p:nvSpPr>
          <p:cNvPr id="16" name="Google Shape;16;p3"/>
          <p:cNvSpPr txBox="1"/>
          <p:nvPr>
            <p:ph idx="12" type="sldNum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035C75"/>
                </a:solidFill>
                <a:latin typeface="Constantia"/>
                <a:ea typeface="Constantia"/>
                <a:cs typeface="Constantia"/>
                <a:sym typeface="Constantia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035C75"/>
                </a:solidFill>
                <a:latin typeface="Constantia"/>
                <a:ea typeface="Constantia"/>
                <a:cs typeface="Constantia"/>
                <a:sym typeface="Constantia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035C75"/>
                </a:solidFill>
                <a:latin typeface="Constantia"/>
                <a:ea typeface="Constantia"/>
                <a:cs typeface="Constantia"/>
                <a:sym typeface="Constantia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035C75"/>
                </a:solidFill>
                <a:latin typeface="Constantia"/>
                <a:ea typeface="Constantia"/>
                <a:cs typeface="Constantia"/>
                <a:sym typeface="Constantia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035C75"/>
                </a:solidFill>
                <a:latin typeface="Constantia"/>
                <a:ea typeface="Constantia"/>
                <a:cs typeface="Constantia"/>
                <a:sym typeface="Constantia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035C75"/>
                </a:solidFill>
                <a:latin typeface="Constantia"/>
                <a:ea typeface="Constantia"/>
                <a:cs typeface="Constantia"/>
                <a:sym typeface="Constantia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035C75"/>
                </a:solidFill>
                <a:latin typeface="Constantia"/>
                <a:ea typeface="Constantia"/>
                <a:cs typeface="Constantia"/>
                <a:sym typeface="Constantia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035C75"/>
                </a:solidFill>
                <a:latin typeface="Constantia"/>
                <a:ea typeface="Constantia"/>
                <a:cs typeface="Constantia"/>
                <a:sym typeface="Constantia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035C75"/>
                </a:solidFill>
                <a:latin typeface="Constantia"/>
                <a:ea typeface="Constantia"/>
                <a:cs typeface="Constantia"/>
                <a:sym typeface="Constantia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CN"/>
              <a:t>‹#›</a:t>
            </a:fld>
            <a:endParaRPr/>
          </a:p>
        </p:txBody>
      </p:sp>
      <p:grpSp>
        <p:nvGrpSpPr>
          <p:cNvPr id="17" name="Google Shape;17;p3"/>
          <p:cNvGrpSpPr/>
          <p:nvPr/>
        </p:nvGrpSpPr>
        <p:grpSpPr>
          <a:xfrm>
            <a:off x="-29294" y="-16113"/>
            <a:ext cx="9198255" cy="1086266"/>
            <a:chOff x="-29322" y="-1971"/>
            <a:chExt cx="9198255" cy="1086266"/>
          </a:xfrm>
        </p:grpSpPr>
        <p:sp>
          <p:nvSpPr>
            <p:cNvPr id="18" name="Google Shape;18;p3"/>
            <p:cNvSpPr/>
            <p:nvPr/>
          </p:nvSpPr>
          <p:spPr>
            <a:xfrm rot="-164308">
              <a:off x="-19045" y="216550"/>
              <a:ext cx="9163050" cy="649224"/>
            </a:xfrm>
            <a:custGeom>
              <a:rect b="b" l="l" r="r" t="t"/>
              <a:pathLst>
                <a:path extrusionOk="0" h="1055" w="5772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cap="flat" cmpd="sng" w="10775">
              <a:solidFill>
                <a:srgbClr val="09B6BE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endParaRPr>
            </a:p>
          </p:txBody>
        </p:sp>
        <p:sp>
          <p:nvSpPr>
            <p:cNvPr id="19" name="Google Shape;19;p3"/>
            <p:cNvSpPr/>
            <p:nvPr/>
          </p:nvSpPr>
          <p:spPr>
            <a:xfrm rot="-164308">
              <a:off x="-14309" y="290003"/>
              <a:ext cx="9175812" cy="530352"/>
            </a:xfrm>
            <a:custGeom>
              <a:rect b="b" l="l" r="r" t="t"/>
              <a:pathLst>
                <a:path extrusionOk="0" h="854" w="5766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cap="flat" cmpd="sng" w="9525">
              <a:solidFill>
                <a:schemeClr val="accent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endParaRPr>
            </a:p>
          </p:txBody>
        </p:sp>
      </p:grp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hyperlink" Target="https://www.tgcchinese.org/article/love-your-competitor-as-yourself" TargetMode="External"/><Relationship Id="rId4" Type="http://schemas.openxmlformats.org/officeDocument/2006/relationships/hyperlink" Target="https://www.tgcchinese.org/article/work-cursed-and-redeemed" TargetMode="External"/><Relationship Id="rId5" Type="http://schemas.openxmlformats.org/officeDocument/2006/relationships/image" Target="../media/image2.png"/><Relationship Id="rId6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"/>
          <p:cNvSpPr txBox="1"/>
          <p:nvPr>
            <p:ph type="title"/>
          </p:nvPr>
        </p:nvSpPr>
        <p:spPr>
          <a:xfrm>
            <a:off x="467544" y="476672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000"/>
              <a:buFont typeface="Calibri"/>
              <a:buNone/>
            </a:pPr>
            <a:r>
              <a:rPr b="1" lang="zh-CN"/>
              <a:t>第九章讨论问题</a:t>
            </a:r>
            <a:endParaRPr b="1"/>
          </a:p>
        </p:txBody>
      </p:sp>
      <p:sp>
        <p:nvSpPr>
          <p:cNvPr id="98" name="Google Shape;98;p1"/>
          <p:cNvSpPr txBox="1"/>
          <p:nvPr>
            <p:ph idx="1" type="body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1710"/>
              <a:buNone/>
            </a:pPr>
            <a:r>
              <a:rPr lang="zh-CN" sz="1800">
                <a:latin typeface="Constantia"/>
                <a:ea typeface="Constantia"/>
                <a:cs typeface="Constantia"/>
                <a:sym typeface="Constantia"/>
              </a:rPr>
              <a:t>历代志上13章：1大卫与千夫长、百夫长和所有的领袖商议。 2然後大卫对以色列全体会众说：「你们如果认为好，认为这事是出於耶和华我们的神，我们就差遣人走遍以色列各地，去见留在各地的兄弟，以及和他们在一起住在那些有草场的城的祭司和利未人，叫他们都聚集到我们这里来。 3我们可以把我们神的约柜运到我们这里来，因为在扫罗的日子，我们都没有在约柜前求问神。」 4全体会众都同意这样行，因为这事众人都认为对。</a:t>
            </a:r>
            <a:endParaRPr sz="1800"/>
          </a:p>
          <a:p>
            <a:pPr indent="-514350" lvl="0" marL="514350" rtl="0" algn="l">
              <a:spcBef>
                <a:spcPts val="520"/>
              </a:spcBef>
              <a:spcAft>
                <a:spcPts val="0"/>
              </a:spcAft>
              <a:buSzPts val="2470"/>
              <a:buAutoNum type="arabicPeriod"/>
            </a:pPr>
            <a:r>
              <a:rPr lang="zh-CN"/>
              <a:t>这段经文中对于做决定的教导，在你所处的环境中，哪些方面可以应用？或者有什么难题？</a:t>
            </a:r>
            <a:endParaRPr/>
          </a:p>
          <a:p>
            <a:pPr indent="-357505" lvl="0" marL="514350" rtl="0" algn="l">
              <a:spcBef>
                <a:spcPts val="520"/>
              </a:spcBef>
              <a:spcAft>
                <a:spcPts val="0"/>
              </a:spcAft>
              <a:buSzPts val="2470"/>
              <a:buNone/>
            </a:pPr>
            <a:r>
              <a:t/>
            </a:r>
            <a:endParaRPr/>
          </a:p>
          <a:p>
            <a:pPr indent="-514350" lvl="0" marL="514350" rtl="0" algn="l">
              <a:spcBef>
                <a:spcPts val="520"/>
              </a:spcBef>
              <a:spcAft>
                <a:spcPts val="0"/>
              </a:spcAft>
              <a:buSzPts val="2470"/>
              <a:buAutoNum type="arabicPeriod"/>
            </a:pPr>
            <a:r>
              <a:rPr lang="zh-CN"/>
              <a:t>试用本章所描述爱与公义的原则，来讨论如果团队（包括机构事工或教会）中有一名表现欠佳的成员，该如何处理？</a:t>
            </a:r>
            <a:endParaRPr/>
          </a:p>
          <a:p>
            <a:pPr indent="-357505" lvl="0" marL="514350" rtl="0" algn="l">
              <a:spcBef>
                <a:spcPts val="520"/>
              </a:spcBef>
              <a:spcAft>
                <a:spcPts val="0"/>
              </a:spcAft>
              <a:buSzPts val="2470"/>
              <a:buNone/>
            </a:pPr>
            <a:r>
              <a:t/>
            </a:r>
            <a:endParaRPr/>
          </a:p>
          <a:p>
            <a:pPr indent="-357505" lvl="0" marL="514350" rtl="0" algn="l">
              <a:spcBef>
                <a:spcPts val="520"/>
              </a:spcBef>
              <a:spcAft>
                <a:spcPts val="0"/>
              </a:spcAft>
              <a:buSzPts val="247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2"/>
          <p:cNvSpPr txBox="1"/>
          <p:nvPr>
            <p:ph type="title"/>
          </p:nvPr>
        </p:nvSpPr>
        <p:spPr>
          <a:xfrm>
            <a:off x="395536" y="26064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000"/>
              <a:buFont typeface="Calibri"/>
              <a:buNone/>
            </a:pPr>
            <a:r>
              <a:rPr lang="zh-CN"/>
              <a:t>补充材料</a:t>
            </a:r>
            <a:endParaRPr/>
          </a:p>
        </p:txBody>
      </p:sp>
      <p:sp>
        <p:nvSpPr>
          <p:cNvPr id="105" name="Google Shape;105;p2"/>
          <p:cNvSpPr txBox="1"/>
          <p:nvPr>
            <p:ph idx="1" type="body"/>
          </p:nvPr>
        </p:nvSpPr>
        <p:spPr>
          <a:xfrm>
            <a:off x="457200" y="1600200"/>
            <a:ext cx="6347048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85000" lnSpcReduction="20000"/>
          </a:bodyPr>
          <a:lstStyle/>
          <a:p>
            <a:pPr indent="-274320" lvl="0" marL="274320" rtl="0" algn="l">
              <a:spcBef>
                <a:spcPts val="0"/>
              </a:spcBef>
              <a:spcAft>
                <a:spcPts val="0"/>
              </a:spcAft>
              <a:buSzPct val="95000"/>
              <a:buChar char="⚫"/>
            </a:pPr>
            <a:r>
              <a:rPr b="1" lang="zh-CN"/>
              <a:t>关于基督徒面对商业问题的进一步探讨。</a:t>
            </a:r>
            <a:endParaRPr b="1"/>
          </a:p>
          <a:p>
            <a:pPr indent="0" lvl="0" marL="0" rtl="0" algn="l">
              <a:spcBef>
                <a:spcPts val="442"/>
              </a:spcBef>
              <a:spcAft>
                <a:spcPts val="0"/>
              </a:spcAft>
              <a:buSzPct val="95000"/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442"/>
              </a:spcBef>
              <a:spcAft>
                <a:spcPts val="0"/>
              </a:spcAft>
              <a:buSzPct val="95000"/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442"/>
              </a:spcBef>
              <a:spcAft>
                <a:spcPts val="0"/>
              </a:spcAft>
              <a:buSzPct val="95000"/>
              <a:buNone/>
            </a:pPr>
            <a:r>
              <a:rPr b="1" lang="zh-CN"/>
              <a:t>爱你的竞争对手如同爱自己?</a:t>
            </a:r>
            <a:endParaRPr b="1"/>
          </a:p>
          <a:p>
            <a:pPr indent="0" lvl="0" marL="0" rtl="0" algn="l">
              <a:spcBef>
                <a:spcPts val="442"/>
              </a:spcBef>
              <a:spcAft>
                <a:spcPts val="0"/>
              </a:spcAft>
              <a:buSzPct val="95000"/>
              <a:buNone/>
            </a:pPr>
            <a:r>
              <a:rPr lang="zh-CN" u="sng">
                <a:solidFill>
                  <a:schemeClr val="hlink"/>
                </a:solidFill>
                <a:hlinkClick r:id="rId3"/>
              </a:rPr>
              <a:t>https://www.tgcchinese.org/article/love-your-competitor-as-yourself</a:t>
            </a:r>
            <a:endParaRPr/>
          </a:p>
          <a:p>
            <a:pPr indent="0" lvl="0" marL="0" rtl="0" algn="l">
              <a:spcBef>
                <a:spcPts val="442"/>
              </a:spcBef>
              <a:spcAft>
                <a:spcPts val="0"/>
              </a:spcAft>
              <a:buSzPct val="95000"/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442"/>
              </a:spcBef>
              <a:spcAft>
                <a:spcPts val="0"/>
              </a:spcAft>
              <a:buSzPct val="95000"/>
              <a:buNone/>
            </a:pPr>
            <a:r>
              <a:t/>
            </a:r>
            <a:endParaRPr b="1"/>
          </a:p>
          <a:p>
            <a:pPr indent="0" lvl="0" marL="0" rtl="0" algn="l">
              <a:spcBef>
                <a:spcPts val="442"/>
              </a:spcBef>
              <a:spcAft>
                <a:spcPts val="0"/>
              </a:spcAft>
              <a:buSzPct val="95000"/>
              <a:buNone/>
            </a:pPr>
            <a:r>
              <a:t/>
            </a:r>
            <a:endParaRPr b="1"/>
          </a:p>
          <a:p>
            <a:pPr indent="0" lvl="0" marL="0" rtl="0" algn="l">
              <a:spcBef>
                <a:spcPts val="442"/>
              </a:spcBef>
              <a:spcAft>
                <a:spcPts val="0"/>
              </a:spcAft>
              <a:buSzPct val="95000"/>
              <a:buNone/>
            </a:pPr>
            <a:r>
              <a:rPr b="1" lang="zh-CN"/>
              <a:t>“賄賂”和“禮物”(你该送哪个？)</a:t>
            </a:r>
            <a:endParaRPr b="1"/>
          </a:p>
          <a:p>
            <a:pPr indent="0" lvl="0" marL="0" rtl="0" algn="l">
              <a:spcBef>
                <a:spcPts val="442"/>
              </a:spcBef>
              <a:spcAft>
                <a:spcPts val="0"/>
              </a:spcAft>
              <a:buSzPct val="95000"/>
              <a:buNone/>
            </a:pPr>
            <a:r>
              <a:rPr lang="zh-CN" u="sng">
                <a:solidFill>
                  <a:schemeClr val="hlink"/>
                </a:solidFill>
                <a:hlinkClick r:id="rId4"/>
              </a:rPr>
              <a:t>https://www.tgcchinese.org/article/work-cursed-and-redeemed</a:t>
            </a:r>
            <a:endParaRPr/>
          </a:p>
          <a:p>
            <a:pPr indent="0" lvl="0" marL="0" rtl="0" algn="l">
              <a:spcBef>
                <a:spcPts val="442"/>
              </a:spcBef>
              <a:spcAft>
                <a:spcPts val="0"/>
              </a:spcAft>
              <a:buSzPct val="95000"/>
              <a:buNone/>
            </a:pPr>
            <a:br>
              <a:rPr lang="zh-CN"/>
            </a:br>
            <a:endParaRPr/>
          </a:p>
        </p:txBody>
      </p:sp>
      <p:sp>
        <p:nvSpPr>
          <p:cNvPr descr="生成的二维码" id="106" name="Google Shape;106;p2"/>
          <p:cNvSpPr/>
          <p:nvPr/>
        </p:nvSpPr>
        <p:spPr>
          <a:xfrm>
            <a:off x="155575" y="-144463"/>
            <a:ext cx="304800" cy="30480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onstantia"/>
              <a:ea typeface="Constantia"/>
              <a:cs typeface="Constantia"/>
              <a:sym typeface="Constantia"/>
            </a:endParaRPr>
          </a:p>
        </p:txBody>
      </p:sp>
      <p:sp>
        <p:nvSpPr>
          <p:cNvPr descr="生成的二维码" id="107" name="Google Shape;107;p2"/>
          <p:cNvSpPr/>
          <p:nvPr/>
        </p:nvSpPr>
        <p:spPr>
          <a:xfrm>
            <a:off x="307975" y="7937"/>
            <a:ext cx="304800" cy="30480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onstantia"/>
              <a:ea typeface="Constantia"/>
              <a:cs typeface="Constantia"/>
              <a:sym typeface="Constantia"/>
            </a:endParaRPr>
          </a:p>
        </p:txBody>
      </p:sp>
      <p:sp>
        <p:nvSpPr>
          <p:cNvPr descr="生成的二维码" id="108" name="Google Shape;108;p2"/>
          <p:cNvSpPr/>
          <p:nvPr/>
        </p:nvSpPr>
        <p:spPr>
          <a:xfrm>
            <a:off x="460375" y="160337"/>
            <a:ext cx="304800" cy="30480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onstantia"/>
              <a:ea typeface="Constantia"/>
              <a:cs typeface="Constantia"/>
              <a:sym typeface="Constantia"/>
            </a:endParaRPr>
          </a:p>
        </p:txBody>
      </p:sp>
      <p:sp>
        <p:nvSpPr>
          <p:cNvPr descr="生成的二维码" id="109" name="Google Shape;109;p2"/>
          <p:cNvSpPr/>
          <p:nvPr/>
        </p:nvSpPr>
        <p:spPr>
          <a:xfrm>
            <a:off x="612775" y="312737"/>
            <a:ext cx="304800" cy="30480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onstantia"/>
              <a:ea typeface="Constantia"/>
              <a:cs typeface="Constantia"/>
              <a:sym typeface="Constantia"/>
            </a:endParaRPr>
          </a:p>
        </p:txBody>
      </p:sp>
      <p:sp>
        <p:nvSpPr>
          <p:cNvPr descr="生成的二维码" id="110" name="Google Shape;110;p2"/>
          <p:cNvSpPr/>
          <p:nvPr/>
        </p:nvSpPr>
        <p:spPr>
          <a:xfrm>
            <a:off x="765175" y="465137"/>
            <a:ext cx="304800" cy="30480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onstantia"/>
              <a:ea typeface="Constantia"/>
              <a:cs typeface="Constantia"/>
              <a:sym typeface="Constantia"/>
            </a:endParaRPr>
          </a:p>
        </p:txBody>
      </p:sp>
      <p:sp>
        <p:nvSpPr>
          <p:cNvPr descr="生成的二维码" id="111" name="Google Shape;111;p2"/>
          <p:cNvSpPr/>
          <p:nvPr/>
        </p:nvSpPr>
        <p:spPr>
          <a:xfrm>
            <a:off x="917575" y="617537"/>
            <a:ext cx="304800" cy="30480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onstantia"/>
              <a:ea typeface="Constantia"/>
              <a:cs typeface="Constantia"/>
              <a:sym typeface="Constantia"/>
            </a:endParaRPr>
          </a:p>
        </p:txBody>
      </p:sp>
      <p:sp>
        <p:nvSpPr>
          <p:cNvPr descr="生成的二维码" id="112" name="Google Shape;112;p2"/>
          <p:cNvSpPr/>
          <p:nvPr/>
        </p:nvSpPr>
        <p:spPr>
          <a:xfrm>
            <a:off x="1069975" y="769937"/>
            <a:ext cx="304800" cy="30480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onstantia"/>
              <a:ea typeface="Constantia"/>
              <a:cs typeface="Constantia"/>
              <a:sym typeface="Constantia"/>
            </a:endParaRPr>
          </a:p>
        </p:txBody>
      </p:sp>
      <p:sp>
        <p:nvSpPr>
          <p:cNvPr descr="生成的二维码" id="113" name="Google Shape;113;p2"/>
          <p:cNvSpPr/>
          <p:nvPr/>
        </p:nvSpPr>
        <p:spPr>
          <a:xfrm>
            <a:off x="1222375" y="922337"/>
            <a:ext cx="304800" cy="30480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onstantia"/>
              <a:ea typeface="Constantia"/>
              <a:cs typeface="Constantia"/>
              <a:sym typeface="Constantia"/>
            </a:endParaRPr>
          </a:p>
        </p:txBody>
      </p:sp>
      <p:sp>
        <p:nvSpPr>
          <p:cNvPr descr="生成的二维码" id="114" name="Google Shape;114;p2"/>
          <p:cNvSpPr/>
          <p:nvPr/>
        </p:nvSpPr>
        <p:spPr>
          <a:xfrm>
            <a:off x="1374775" y="1074737"/>
            <a:ext cx="304800" cy="30480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onstantia"/>
              <a:ea typeface="Constantia"/>
              <a:cs typeface="Constantia"/>
              <a:sym typeface="Constantia"/>
            </a:endParaRPr>
          </a:p>
        </p:txBody>
      </p:sp>
      <p:sp>
        <p:nvSpPr>
          <p:cNvPr descr="生成的二维码" id="115" name="Google Shape;115;p2"/>
          <p:cNvSpPr/>
          <p:nvPr/>
        </p:nvSpPr>
        <p:spPr>
          <a:xfrm>
            <a:off x="1527175" y="1227137"/>
            <a:ext cx="304800" cy="30480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onstantia"/>
              <a:ea typeface="Constantia"/>
              <a:cs typeface="Constantia"/>
              <a:sym typeface="Constantia"/>
            </a:endParaRPr>
          </a:p>
        </p:txBody>
      </p:sp>
      <p:pic>
        <p:nvPicPr>
          <p:cNvPr id="116" name="Google Shape;116;p2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6563729" y="1916832"/>
            <a:ext cx="2016224" cy="2016224"/>
          </a:xfrm>
          <a:prstGeom prst="rect">
            <a:avLst/>
          </a:prstGeom>
          <a:noFill/>
          <a:ln>
            <a:noFill/>
          </a:ln>
        </p:spPr>
      </p:pic>
      <p:pic>
        <p:nvPicPr>
          <p:cNvPr id="117" name="Google Shape;117;p2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6570153" y="4365104"/>
            <a:ext cx="2009800" cy="20098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流畅">
  <a:themeElements>
    <a:clrScheme name="流畅">
      <a:dk1>
        <a:srgbClr val="000000"/>
      </a:dk1>
      <a:lt1>
        <a:srgbClr val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主题​​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2025-01-05T03:00:57Z</dcterms:created>
  <dc:creator>Weili Yin</dc:creator>
</cp:coreProperties>
</file>