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embeddedFontLst>
    <p:embeddedFont>
      <p:font typeface="Constantia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2" roundtripDataSignature="AMtx7mg9L9NKeCqSQxwqLZw7y0Ws6YQJ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nstantia-boldItalic.fntdata"/><Relationship Id="rId10" Type="http://schemas.openxmlformats.org/officeDocument/2006/relationships/font" Target="fonts/Constantia-italic.fntdata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onstanti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onstanti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C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文本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2" name="Google Shape;72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3" name="Google Shape;73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78" name="Google Shape;78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0" name="Google Shape;80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grpSp>
        <p:nvGrpSpPr>
          <p:cNvPr id="17" name="Google Shape;17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" name="Google Shape;19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tgcchinese.org/article/love-your-competitor-as-yourself" TargetMode="External"/><Relationship Id="rId4" Type="http://schemas.openxmlformats.org/officeDocument/2006/relationships/hyperlink" Target="https://www.tgcchinese.org/article/work-cursed-and-redeemed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zh-CN"/>
              <a:t>第九章讨论问题</a:t>
            </a:r>
            <a:endParaRPr b="1"/>
          </a:p>
        </p:txBody>
      </p:sp>
      <p:sp>
        <p:nvSpPr>
          <p:cNvPr id="98" name="Google Shape;98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710"/>
              <a:buNone/>
            </a:pPr>
            <a:r>
              <a:rPr lang="zh-CN" sz="1800">
                <a:latin typeface="Constantia"/>
                <a:ea typeface="Constantia"/>
                <a:cs typeface="Constantia"/>
                <a:sym typeface="Constantia"/>
              </a:rPr>
              <a:t>历代志上13章：1大卫与千夫长、百夫长和所有的领袖商议。 2然後大卫对以色列全体会众说：「你们如果认为好，认为这事是出於耶和华我们的神，我们就差遣人走遍以色列各地，去见留在各地的兄弟，以及和他们在一起住在那些有草场的城的祭司和利未人，叫他们都聚集到我们这里来。 3我们可以把我们神的约柜运到我们这里来，因为在扫罗的日子，我们都没有在约柜前求问神。」 4全体会众都同意这样行，因为这事众人都认为对。</a:t>
            </a:r>
            <a:endParaRPr sz="1800"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zh-CN"/>
              <a:t>这段经文中对于做决定的教导，在你所处的环境中，哪些方面可以应用？或者有什么难题？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zh-CN"/>
              <a:t>试用本章所描述爱与公义的原则，来讨论如果团队（包括机构事工或教会）中有一名表现欠佳的成员，该如何处理？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/>
          <p:nvPr>
            <p:ph type="title"/>
          </p:nvPr>
        </p:nvSpPr>
        <p:spPr>
          <a:xfrm>
            <a:off x="395536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zh-CN"/>
              <a:t>补充材料</a:t>
            </a:r>
            <a:endParaRPr/>
          </a:p>
        </p:txBody>
      </p:sp>
      <p:sp>
        <p:nvSpPr>
          <p:cNvPr id="105" name="Google Shape;105;p2"/>
          <p:cNvSpPr txBox="1"/>
          <p:nvPr>
            <p:ph idx="1" type="body"/>
          </p:nvPr>
        </p:nvSpPr>
        <p:spPr>
          <a:xfrm>
            <a:off x="457200" y="1600200"/>
            <a:ext cx="634704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b="1" lang="zh-CN"/>
              <a:t>关于基督徒面对商业问题的进一步探讨。</a:t>
            </a:r>
            <a:endParaRPr b="1"/>
          </a:p>
          <a:p>
            <a:pPr indent="0" lvl="0" marL="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rPr b="1" lang="zh-CN"/>
              <a:t>爱你的竞争对手如同爱自己?</a:t>
            </a:r>
            <a:endParaRPr b="1"/>
          </a:p>
          <a:p>
            <a:pPr indent="0" lvl="0" marL="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rPr lang="zh-CN" u="sng">
                <a:solidFill>
                  <a:schemeClr val="hlink"/>
                </a:solidFill>
                <a:hlinkClick r:id="rId3"/>
              </a:rPr>
              <a:t>https://www.tgcchinese.org/article/love-your-competitor-as-yourself</a:t>
            </a:r>
            <a:endParaRPr/>
          </a:p>
          <a:p>
            <a:pPr indent="0" lvl="0" marL="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rPr b="1" lang="zh-CN"/>
              <a:t>“賄賂”和“禮物”(你该送哪个？)</a:t>
            </a:r>
            <a:endParaRPr b="1"/>
          </a:p>
          <a:p>
            <a:pPr indent="0" lvl="0" marL="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rPr lang="zh-CN" u="sng">
                <a:solidFill>
                  <a:schemeClr val="hlink"/>
                </a:solidFill>
                <a:hlinkClick r:id="rId4"/>
              </a:rPr>
              <a:t>https://www.tgcchinese.org/article/work-cursed-and-redeemed</a:t>
            </a:r>
            <a:endParaRPr/>
          </a:p>
          <a:p>
            <a:pPr indent="0" lvl="0" marL="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br>
              <a:rPr lang="zh-CN"/>
            </a:br>
            <a:endParaRPr/>
          </a:p>
        </p:txBody>
      </p:sp>
      <p:sp>
        <p:nvSpPr>
          <p:cNvPr descr="生成的二维码" id="106" name="Google Shape;106;p2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descr="生成的二维码" id="107" name="Google Shape;107;p2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descr="生成的二维码" id="108" name="Google Shape;108;p2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descr="生成的二维码" id="109" name="Google Shape;109;p2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descr="生成的二维码" id="110" name="Google Shape;110;p2"/>
          <p:cNvSpPr/>
          <p:nvPr/>
        </p:nvSpPr>
        <p:spPr>
          <a:xfrm>
            <a:off x="765175" y="4651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descr="生成的二维码" id="111" name="Google Shape;111;p2"/>
          <p:cNvSpPr/>
          <p:nvPr/>
        </p:nvSpPr>
        <p:spPr>
          <a:xfrm>
            <a:off x="917575" y="6175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descr="生成的二维码" id="112" name="Google Shape;112;p2"/>
          <p:cNvSpPr/>
          <p:nvPr/>
        </p:nvSpPr>
        <p:spPr>
          <a:xfrm>
            <a:off x="1069975" y="769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descr="生成的二维码" id="113" name="Google Shape;113;p2"/>
          <p:cNvSpPr/>
          <p:nvPr/>
        </p:nvSpPr>
        <p:spPr>
          <a:xfrm>
            <a:off x="1222375" y="922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descr="生成的二维码" id="114" name="Google Shape;114;p2"/>
          <p:cNvSpPr/>
          <p:nvPr/>
        </p:nvSpPr>
        <p:spPr>
          <a:xfrm>
            <a:off x="1374775" y="1074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descr="生成的二维码" id="115" name="Google Shape;115;p2"/>
          <p:cNvSpPr/>
          <p:nvPr/>
        </p:nvSpPr>
        <p:spPr>
          <a:xfrm>
            <a:off x="1527175" y="12271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116" name="Google Shape;116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63729" y="1916832"/>
            <a:ext cx="2016224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570153" y="4365104"/>
            <a:ext cx="2009800" cy="20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流畅">
  <a:themeElements>
    <a:clrScheme name="流畅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主题​​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2025-01-05T03:00:57Z</dcterms:created>
  <dc:creator>Weili Yin</dc:creator>
</cp:coreProperties>
</file>