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cchinese.org/article/new-resolve-55-years-wheelchai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news.un.org/zh/story/2024/01/11261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七</a:t>
            </a:r>
            <a:r>
              <a:rPr lang="zh-CN" altLang="en-US" b="1" dirty="0" smtClean="0"/>
              <a:t>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圣经提醒我们，不要偏待人。</a:t>
            </a:r>
            <a:r>
              <a:rPr lang="zh-CN" altLang="en-US" dirty="0"/>
              <a:t>在教会或生活中，你有没有发现自己或</a:t>
            </a:r>
            <a:r>
              <a:rPr lang="zh-CN" altLang="en-US"/>
              <a:t>他人</a:t>
            </a:r>
            <a:r>
              <a:rPr lang="zh-CN" altLang="en-US" smtClean="0"/>
              <a:t>会对</a:t>
            </a:r>
            <a:r>
              <a:rPr lang="zh-CN" altLang="en-US" dirty="0" smtClean="0"/>
              <a:t>在世界上成功的、有权势的人</a:t>
            </a:r>
            <a:r>
              <a:rPr lang="zh-CN" altLang="en-US" dirty="0"/>
              <a:t>更</a:t>
            </a:r>
            <a:r>
              <a:rPr lang="zh-CN" altLang="en-US" dirty="0" smtClean="0"/>
              <a:t>尊重？</a:t>
            </a:r>
            <a:r>
              <a:rPr lang="zh-CN" altLang="en-US" dirty="0"/>
              <a:t>如果有，你认为是什么原因导致的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在日常生活中，你有没有为弱势群体（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如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残疾人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、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被歧视者、受迫害的基督徒）做过什么小事？如果没有，你觉得可以从哪些方面开始？”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 smtClean="0"/>
              <a:t>关于人权问题</a:t>
            </a:r>
            <a:r>
              <a:rPr lang="zh-CN" altLang="en-US" b="1" dirty="0" smtClean="0"/>
              <a:t>的解决方案和进一步探讨。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坐了</a:t>
            </a:r>
            <a:r>
              <a:rPr lang="en-US" altLang="zh-CN" b="1" dirty="0"/>
              <a:t>55</a:t>
            </a:r>
            <a:r>
              <a:rPr lang="zh-CN" altLang="en-US" b="1" dirty="0"/>
              <a:t>年轮椅后，我有一个新的</a:t>
            </a:r>
            <a:r>
              <a:rPr lang="zh-CN" altLang="en-US" b="1" dirty="0" smtClean="0"/>
              <a:t>立志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www.tgcchinese.org/article/new-resolve-55-years-wheelchair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阴霾之下：塔利班对阿富汗妇女的</a:t>
            </a:r>
            <a:r>
              <a:rPr lang="zh-CN" altLang="en-US" b="1" dirty="0" smtClean="0"/>
              <a:t>“性别隔离”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news.un.org/zh/story/2024/01/1126127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23964"/>
            <a:ext cx="1767408" cy="17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1832992" cy="183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133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第七章讨论问题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20</cp:revision>
  <dcterms:created xsi:type="dcterms:W3CDTF">2025-01-05T03:00:57Z</dcterms:created>
  <dcterms:modified xsi:type="dcterms:W3CDTF">2025-02-23T07:29:12Z</dcterms:modified>
</cp:coreProperties>
</file>