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81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045784-1B69-4115-B2C0-1AAEBFB37DAB}" type="datetimeFigureOut">
              <a:rPr lang="zh-CN" altLang="en-US" smtClean="0"/>
              <a:t>2025/2/22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E38A9A-ADC3-4B5E-BF1F-F2ACB8D35D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2444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E38A9A-ADC3-4B5E-BF1F-F2ACB8D35DBE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5544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2025/2/22</a:t>
            </a:fld>
            <a:endParaRPr lang="zh-CN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2025/2/22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2025/2/22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2025/2/22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2025/2/22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2025/2/22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2025/2/22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2025/2/22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2025/2/22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2025/2/22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2025/2/22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B145F5E-1383-4ACD-9DF0-CC31DE834639}" type="datetimeFigureOut">
              <a:rPr lang="zh-CN" altLang="en-US" smtClean="0"/>
              <a:t>2025/2/22</a:t>
            </a:fld>
            <a:endParaRPr lang="zh-CN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gcchinese.org/article/new-resolve-55-years-wheelchai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news.un.org/zh/story/2024/01/112612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zh-CN" altLang="en-US" b="1" dirty="0" smtClean="0"/>
              <a:t>第</a:t>
            </a:r>
            <a:r>
              <a:rPr lang="zh-CN" altLang="en-US" b="1" dirty="0"/>
              <a:t>七</a:t>
            </a:r>
            <a:r>
              <a:rPr lang="zh-CN" altLang="en-US" b="1" dirty="0" smtClean="0"/>
              <a:t>章</a:t>
            </a:r>
            <a:r>
              <a:rPr lang="zh-CN" altLang="en-US" b="1" dirty="0" smtClean="0"/>
              <a:t>讨论问题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zh-CN" altLang="en-US" dirty="0" smtClean="0"/>
              <a:t>圣经提醒我们，不要偏待人。</a:t>
            </a:r>
            <a:r>
              <a:rPr lang="zh-CN" altLang="en-US" dirty="0"/>
              <a:t>在教会或生活中，你有没有发现自己或</a:t>
            </a:r>
            <a:r>
              <a:rPr lang="zh-CN" altLang="en-US"/>
              <a:t>他人</a:t>
            </a:r>
            <a:r>
              <a:rPr lang="zh-CN" altLang="en-US" smtClean="0"/>
              <a:t>会对</a:t>
            </a:r>
            <a:r>
              <a:rPr lang="zh-CN" altLang="en-US" dirty="0" smtClean="0"/>
              <a:t>在世界上成功的、有权势的人</a:t>
            </a:r>
            <a:r>
              <a:rPr lang="zh-CN" altLang="en-US" dirty="0"/>
              <a:t>更</a:t>
            </a:r>
            <a:r>
              <a:rPr lang="zh-CN" altLang="en-US" dirty="0" smtClean="0"/>
              <a:t>尊重？</a:t>
            </a:r>
            <a:r>
              <a:rPr lang="zh-CN" altLang="en-US" dirty="0"/>
              <a:t>如果有，你认为是什么原因导致的</a:t>
            </a:r>
            <a:r>
              <a:rPr lang="zh-CN" altLang="en-US" dirty="0" smtClean="0"/>
              <a:t>？</a:t>
            </a:r>
            <a:endParaRPr lang="en-US" altLang="zh-CN" dirty="0" smtClean="0"/>
          </a:p>
          <a:p>
            <a:pPr marL="514350" indent="-514350">
              <a:buAutoNum type="arabicPeriod"/>
            </a:pPr>
            <a:endParaRPr lang="en-US" altLang="zh-CN" dirty="0">
              <a:latin typeface="新宋体" pitchFamily="49" charset="-122"/>
              <a:ea typeface="新宋体" pitchFamily="49" charset="-122"/>
            </a:endParaRPr>
          </a:p>
          <a:p>
            <a:pPr marL="514350" indent="-514350">
              <a:buAutoNum type="arabicPeriod"/>
            </a:pPr>
            <a:r>
              <a:rPr lang="zh-CN" altLang="en-US" dirty="0">
                <a:latin typeface="新宋体" pitchFamily="49" charset="-122"/>
                <a:ea typeface="新宋体" pitchFamily="49" charset="-122"/>
              </a:rPr>
              <a:t>在日常生活中，你有没有为弱势群体（</a:t>
            </a:r>
            <a:r>
              <a:rPr lang="zh-CN" altLang="en-US" dirty="0" smtClean="0">
                <a:latin typeface="新宋体" pitchFamily="49" charset="-122"/>
                <a:ea typeface="新宋体" pitchFamily="49" charset="-122"/>
              </a:rPr>
              <a:t>如</a:t>
            </a:r>
            <a:r>
              <a:rPr lang="zh-CN" altLang="en-US" dirty="0">
                <a:latin typeface="新宋体" pitchFamily="49" charset="-122"/>
                <a:ea typeface="新宋体" pitchFamily="49" charset="-122"/>
              </a:rPr>
              <a:t>残疾人</a:t>
            </a:r>
            <a:r>
              <a:rPr lang="zh-CN" altLang="en-US" dirty="0" smtClean="0">
                <a:latin typeface="新宋体" pitchFamily="49" charset="-122"/>
                <a:ea typeface="新宋体" pitchFamily="49" charset="-122"/>
              </a:rPr>
              <a:t>、</a:t>
            </a:r>
            <a:r>
              <a:rPr lang="zh-CN" altLang="en-US" dirty="0">
                <a:latin typeface="新宋体" pitchFamily="49" charset="-122"/>
                <a:ea typeface="新宋体" pitchFamily="49" charset="-122"/>
              </a:rPr>
              <a:t>被歧视者、受迫害的基督徒）做过什么小事？如果没有，你觉得可以从哪些方面开始？”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09605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zh-CN" altLang="en-US" dirty="0" smtClean="0"/>
              <a:t>补充材料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6347048" cy="4525963"/>
          </a:xfrm>
        </p:spPr>
        <p:txBody>
          <a:bodyPr>
            <a:normAutofit fontScale="85000" lnSpcReduction="20000"/>
          </a:bodyPr>
          <a:lstStyle/>
          <a:p>
            <a:r>
              <a:rPr lang="zh-CN" altLang="en-US" b="1" dirty="0" smtClean="0"/>
              <a:t>关于人权问题</a:t>
            </a:r>
            <a:r>
              <a:rPr lang="zh-CN" altLang="en-US" b="1" dirty="0" smtClean="0"/>
              <a:t>的解决方案和进一步探讨。</a:t>
            </a:r>
            <a:endParaRPr lang="en-US" altLang="zh-CN" b="1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CN" altLang="en-US" b="1" dirty="0"/>
              <a:t>坐了</a:t>
            </a:r>
            <a:r>
              <a:rPr lang="en-US" altLang="zh-CN" b="1" dirty="0"/>
              <a:t>55</a:t>
            </a:r>
            <a:r>
              <a:rPr lang="zh-CN" altLang="en-US" b="1" dirty="0"/>
              <a:t>年轮椅后，我有一个新的</a:t>
            </a:r>
            <a:r>
              <a:rPr lang="zh-CN" altLang="en-US" b="1" dirty="0" smtClean="0"/>
              <a:t>立志</a:t>
            </a:r>
            <a:r>
              <a:rPr lang="en-US" altLang="zh-CN" dirty="0">
                <a:hlinkClick r:id="rId3"/>
              </a:rPr>
              <a:t>https://</a:t>
            </a:r>
            <a:r>
              <a:rPr lang="en-US" altLang="zh-CN" dirty="0" smtClean="0">
                <a:hlinkClick r:id="rId3"/>
              </a:rPr>
              <a:t>www.tgcchinese.org/article/new-resolve-55-years-wheelchair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b="1" dirty="0" smtClean="0"/>
          </a:p>
          <a:p>
            <a:pPr marL="0" indent="0">
              <a:buNone/>
            </a:pPr>
            <a:endParaRPr lang="en-US" altLang="zh-CN" b="1" dirty="0"/>
          </a:p>
          <a:p>
            <a:pPr marL="0" indent="0">
              <a:buNone/>
            </a:pPr>
            <a:r>
              <a:rPr lang="zh-CN" altLang="en-US" b="1" dirty="0"/>
              <a:t>阴霾之下：塔利班对阿富汗妇女的</a:t>
            </a:r>
            <a:r>
              <a:rPr lang="zh-CN" altLang="en-US" b="1" dirty="0" smtClean="0"/>
              <a:t>“性别隔离”</a:t>
            </a:r>
            <a:endParaRPr lang="en-US" altLang="zh-CN" b="1" dirty="0" smtClean="0"/>
          </a:p>
          <a:p>
            <a:pPr marL="0" indent="0">
              <a:buNone/>
            </a:pPr>
            <a:r>
              <a:rPr lang="en-US" altLang="zh-CN" dirty="0">
                <a:hlinkClick r:id="rId4"/>
              </a:rPr>
              <a:t>https://</a:t>
            </a:r>
            <a:r>
              <a:rPr lang="en-US" altLang="zh-CN" dirty="0" smtClean="0">
                <a:hlinkClick r:id="rId4"/>
              </a:rPr>
              <a:t>news.un.org/zh/story/2024/01/1126127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/>
            </a: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4" name="AutoShape 2" descr="生成的二维码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" name="AutoShape 5" descr="生成的二维码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" name="AutoShape 2" descr="生成的二维码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" name="AutoShape 5" descr="生成的二维码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" name="AutoShape 4" descr="生成的二维码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" name="AutoShape 4" descr="生成的二维码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2" name="AutoShape 2" descr="生成的二维码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623964"/>
            <a:ext cx="1767408" cy="1767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AutoShape 5" descr="生成的二维码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509120"/>
            <a:ext cx="1832992" cy="1832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99654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畅">
  <a:themeElements>
    <a:clrScheme name="流畅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流畅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畅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589</TotalTime>
  <Words>133</Words>
  <Application>Microsoft Office PowerPoint</Application>
  <PresentationFormat>全屏显示(4:3)</PresentationFormat>
  <Paragraphs>16</Paragraphs>
  <Slides>2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流畅</vt:lpstr>
      <vt:lpstr>第七章讨论问题</vt:lpstr>
      <vt:lpstr>补充材料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第一章讨论问题</dc:title>
  <dc:creator>Weili Yin</dc:creator>
  <cp:lastModifiedBy>Weili Yin</cp:lastModifiedBy>
  <cp:revision>20</cp:revision>
  <dcterms:created xsi:type="dcterms:W3CDTF">2025-01-05T03:00:57Z</dcterms:created>
  <dcterms:modified xsi:type="dcterms:W3CDTF">2025-02-23T07:29:12Z</dcterms:modified>
</cp:coreProperties>
</file>