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2025/2/15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arfundusa.org/conflict_cris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zh.christianitytoday.com/2024/02/sabbath-is-not-luxury-rest-poor-zh-han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第六章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/>
              <a:t>如果你是当时出埃及的以色列人</a:t>
            </a:r>
            <a:r>
              <a:rPr lang="zh-CN" altLang="en-US" dirty="0" smtClean="0"/>
              <a:t>，收取</a:t>
            </a:r>
            <a:r>
              <a:rPr lang="zh-CN" altLang="en-US" dirty="0"/>
              <a:t>吗哪时，你会选择只收够一天的量，还是</a:t>
            </a:r>
            <a:r>
              <a:rPr lang="zh-CN" altLang="en-US" dirty="0" smtClean="0"/>
              <a:t>会想多</a:t>
            </a:r>
            <a:r>
              <a:rPr lang="zh-CN" altLang="en-US" dirty="0"/>
              <a:t>收一点以防万一？</a:t>
            </a:r>
            <a:r>
              <a:rPr lang="zh-CN" altLang="en-US" dirty="0" smtClean="0"/>
              <a:t>为什么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？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新宋体" pitchFamily="49" charset="-122"/>
              <a:ea typeface="新宋体" pitchFamily="49" charset="-122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如果你的孩子问</a:t>
            </a: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你：</a:t>
            </a:r>
            <a:endParaRPr lang="en-US" altLang="zh-CN" dirty="0" smtClean="0">
              <a:latin typeface="新宋体" pitchFamily="49" charset="-122"/>
              <a:ea typeface="新宋体" pitchFamily="49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“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为什么有些人很穷？”你会如何回答？</a:t>
            </a:r>
          </a:p>
          <a:p>
            <a:pPr marL="0" indent="0">
              <a:buNone/>
            </a:pPr>
            <a:r>
              <a:rPr lang="zh-CN" altLang="en-US" dirty="0" smtClean="0">
                <a:latin typeface="新宋体" pitchFamily="49" charset="-122"/>
                <a:ea typeface="新宋体" pitchFamily="49" charset="-122"/>
              </a:rPr>
              <a:t>“那我现在能做什么帮助他们？”</a:t>
            </a:r>
            <a:r>
              <a:rPr lang="zh-CN" altLang="en-US" dirty="0">
                <a:latin typeface="新宋体" pitchFamily="49" charset="-122"/>
                <a:ea typeface="新宋体" pitchFamily="49" charset="-122"/>
              </a:rPr>
              <a:t>你会如何回答？</a:t>
            </a:r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b="1" dirty="0" smtClean="0"/>
              <a:t>关于</a:t>
            </a:r>
            <a:r>
              <a:rPr lang="zh-CN" altLang="en-US" b="1" dirty="0" smtClean="0"/>
              <a:t>贫困问题</a:t>
            </a:r>
            <a:r>
              <a:rPr lang="zh-CN" altLang="en-US" b="1" dirty="0" smtClean="0"/>
              <a:t>的解决方案和进一步</a:t>
            </a:r>
            <a:r>
              <a:rPr lang="zh-CN" altLang="en-US" b="1" dirty="0" smtClean="0"/>
              <a:t>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en-US" altLang="zh-CN" b="1" dirty="0" err="1" smtClean="0"/>
              <a:t>Tearfund</a:t>
            </a:r>
            <a:r>
              <a:rPr lang="zh-CN" altLang="en-US" b="1" dirty="0" smtClean="0"/>
              <a:t>应对</a:t>
            </a:r>
            <a:r>
              <a:rPr lang="zh-CN" altLang="en-US" b="1" dirty="0"/>
              <a:t>危机造成的贫困</a:t>
            </a:r>
            <a:r>
              <a:rPr lang="zh-CN" altLang="en-US" b="1" dirty="0" smtClean="0"/>
              <a:t>加剧，例如修建水井和太阳能水泵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www.tearfundusa.org/conflict_crises</a:t>
            </a: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endParaRPr lang="en-US" altLang="zh-CN" b="1" dirty="0"/>
          </a:p>
          <a:p>
            <a:pPr marL="0" indent="0">
              <a:buNone/>
            </a:pPr>
            <a:r>
              <a:rPr lang="zh-CN" altLang="en-US" b="1" dirty="0" smtClean="0"/>
              <a:t>我们是否明白圣经</a:t>
            </a:r>
            <a:r>
              <a:rPr lang="zh-CN" altLang="en-US" b="1" dirty="0" smtClean="0"/>
              <a:t>中安息年的真正用意？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https://zh.christianitytoday.com/2024/02/sabbath-is-not-luxury-rest-poor-zh-hans</a:t>
            </a:r>
            <a:r>
              <a:rPr lang="en-US" altLang="zh-CN" dirty="0" smtClean="0">
                <a:hlinkClick r:id="rId4"/>
              </a:rPr>
              <a:t>/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823" y="1844824"/>
            <a:ext cx="2009800" cy="20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7" y="4562313"/>
            <a:ext cx="2008375" cy="20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517</TotalTime>
  <Words>120</Words>
  <Application>Microsoft Office PowerPoint</Application>
  <PresentationFormat>全屏显示(4:3)</PresentationFormat>
  <Paragraphs>17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第六章讨论问题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17</cp:revision>
  <dcterms:created xsi:type="dcterms:W3CDTF">2025-01-05T03:00:57Z</dcterms:created>
  <dcterms:modified xsi:type="dcterms:W3CDTF">2025-02-16T06:05:04Z</dcterms:modified>
</cp:coreProperties>
</file>