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20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45784-1B69-4115-B2C0-1AAEBFB37DAB}" type="datetimeFigureOut">
              <a:rPr lang="zh-CN" altLang="en-US" smtClean="0"/>
              <a:t>2025/2/8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38A9A-ADC3-4B5E-BF1F-F2ACB8D35D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244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38A9A-ADC3-4B5E-BF1F-F2ACB8D35DB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5544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2025/2/8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145F5E-1383-4ACD-9DF0-CC31DE834639}" type="datetimeFigureOut">
              <a:rPr lang="zh-CN" altLang="en-US" smtClean="0"/>
              <a:t>2025/2/8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tquestions.org/Chinese/Chinese-christian-environmentalism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zh.christianitytoday.com/2024/05/hope-gods-creation-environment-stewardship-zh-han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第五章</a:t>
            </a:r>
            <a:r>
              <a:rPr lang="zh-CN" altLang="en-US" b="1" dirty="0" smtClean="0"/>
              <a:t>讨论问题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CN" altLang="en-US" dirty="0" smtClean="0"/>
              <a:t>今天关于基督信仰与环境的探讨，可以如何影响我们的消费或生活习惯</a:t>
            </a:r>
            <a:r>
              <a:rPr lang="zh-CN" altLang="en-US" dirty="0" smtClean="0">
                <a:latin typeface="新宋体" pitchFamily="49" charset="-122"/>
                <a:ea typeface="新宋体" pitchFamily="49" charset="-122"/>
              </a:rPr>
              <a:t>？</a:t>
            </a:r>
            <a:endParaRPr lang="en-US" altLang="zh-CN" dirty="0" smtClean="0">
              <a:latin typeface="新宋体" pitchFamily="49" charset="-122"/>
              <a:ea typeface="新宋体" pitchFamily="49" charset="-122"/>
            </a:endParaRPr>
          </a:p>
          <a:p>
            <a:pPr marL="514350" indent="-514350">
              <a:buAutoNum type="arabicPeriod"/>
            </a:pPr>
            <a:endParaRPr lang="en-US" altLang="zh-CN" dirty="0">
              <a:latin typeface="新宋体" pitchFamily="49" charset="-122"/>
              <a:ea typeface="新宋体" pitchFamily="49" charset="-122"/>
            </a:endParaRPr>
          </a:p>
          <a:p>
            <a:pPr marL="514350" indent="-514350">
              <a:buAutoNum type="arabicPeriod"/>
            </a:pPr>
            <a:r>
              <a:rPr lang="zh-CN" altLang="en-US" dirty="0">
                <a:latin typeface="新宋体" pitchFamily="49" charset="-122"/>
                <a:ea typeface="新宋体" pitchFamily="49" charset="-122"/>
              </a:rPr>
              <a:t>基督徒该如何在环保议题上保持平衡</a:t>
            </a:r>
            <a:r>
              <a:rPr lang="zh-CN" altLang="en-US" dirty="0" smtClean="0">
                <a:latin typeface="新宋体" pitchFamily="49" charset="-122"/>
                <a:ea typeface="新宋体" pitchFamily="49" charset="-122"/>
              </a:rPr>
              <a:t>？如何</a:t>
            </a:r>
            <a:r>
              <a:rPr lang="zh-CN" altLang="en-US" dirty="0">
                <a:latin typeface="新宋体" pitchFamily="49" charset="-122"/>
                <a:ea typeface="新宋体" pitchFamily="49" charset="-122"/>
              </a:rPr>
              <a:t>避免把环保当作信仰的核心，但同时不忽略其重要性</a:t>
            </a:r>
            <a:r>
              <a:rPr lang="zh-CN" altLang="en-US" dirty="0" smtClean="0">
                <a:latin typeface="新宋体" pitchFamily="49" charset="-122"/>
                <a:ea typeface="新宋体" pitchFamily="49" charset="-122"/>
              </a:rPr>
              <a:t>？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9605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补充材料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6347048" cy="4525963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b="1" dirty="0" smtClean="0"/>
              <a:t>关于信仰与环境的进一步探讨。</a:t>
            </a:r>
            <a:endParaRPr lang="en-US" altLang="zh-CN" b="1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b="1" dirty="0"/>
              <a:t>一个基督徒应该如何看待环保主义</a:t>
            </a:r>
            <a:r>
              <a:rPr lang="zh-CN" altLang="en-US" b="1" dirty="0" smtClean="0"/>
              <a:t>？</a:t>
            </a:r>
            <a:r>
              <a:rPr lang="en-US" altLang="zh-CN" dirty="0">
                <a:hlinkClick r:id="rId3"/>
              </a:rPr>
              <a:t>https://</a:t>
            </a:r>
            <a:r>
              <a:rPr lang="en-US" altLang="zh-CN" dirty="0" smtClean="0">
                <a:hlinkClick r:id="rId3"/>
              </a:rPr>
              <a:t>www.gotquestions.org/Chinese/Chinese-christian-environmentalism.html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b="1" dirty="0" smtClean="0"/>
          </a:p>
          <a:p>
            <a:pPr marL="0" indent="0">
              <a:buNone/>
            </a:pPr>
            <a:endParaRPr lang="en-US" altLang="zh-CN" b="1" dirty="0"/>
          </a:p>
          <a:p>
            <a:pPr marL="0" indent="0">
              <a:buNone/>
            </a:pPr>
            <a:r>
              <a:rPr lang="zh-CN" altLang="en-US" b="1" dirty="0"/>
              <a:t>爱护环境既是圣经教导，也是种</a:t>
            </a:r>
            <a:r>
              <a:rPr lang="zh-CN" altLang="en-US" b="1" dirty="0" smtClean="0"/>
              <a:t>见证</a:t>
            </a:r>
            <a:endParaRPr lang="en-US" altLang="zh-CN" b="1" dirty="0" smtClean="0"/>
          </a:p>
          <a:p>
            <a:pPr marL="0" indent="0">
              <a:buNone/>
            </a:pPr>
            <a:r>
              <a:rPr lang="en-US" altLang="zh-CN" dirty="0">
                <a:hlinkClick r:id="rId4"/>
              </a:rPr>
              <a:t>https://zh.christianitytoday.com/2024/05/hope-gods-creation-environment-stewardship-zh-hans</a:t>
            </a:r>
            <a:r>
              <a:rPr lang="en-US" altLang="zh-CN" dirty="0" smtClean="0">
                <a:hlinkClick r:id="rId4"/>
              </a:rPr>
              <a:t>/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4" name="AutoShape 2" descr="生成的二维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AutoShape 5" descr="生成的二维码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AutoShape 2" descr="生成的二维码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AutoShape 5" descr="生成的二维码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772816"/>
            <a:ext cx="1760984" cy="1760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AutoShape 4" descr="生成的二维码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803461"/>
            <a:ext cx="1760984" cy="1760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9965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332</TotalTime>
  <Words>86</Words>
  <Application>Microsoft Office PowerPoint</Application>
  <PresentationFormat>全屏显示(4:3)</PresentationFormat>
  <Paragraphs>16</Paragraphs>
  <Slides>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流畅</vt:lpstr>
      <vt:lpstr>第五章讨论问题</vt:lpstr>
      <vt:lpstr>补充材料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第一章讨论问题</dc:title>
  <dc:creator>Weili Yin</dc:creator>
  <cp:lastModifiedBy>Weili Yin</cp:lastModifiedBy>
  <cp:revision>13</cp:revision>
  <dcterms:created xsi:type="dcterms:W3CDTF">2025-01-05T03:00:57Z</dcterms:created>
  <dcterms:modified xsi:type="dcterms:W3CDTF">2025-02-09T04:50:54Z</dcterms:modified>
</cp:coreProperties>
</file>