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cfuyin.org/oc59-14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zh.christianitytoday.com/2023/10/how-should-christians-disagree-israel-palestine-zh-han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第四章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参与讨论的大部分人没有亲身经历过战争的残酷，你认为这会在多大程度影响人对于战争的理解？</a:t>
            </a:r>
            <a:endParaRPr lang="en-US" altLang="zh-CN" dirty="0" smtClean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endParaRPr lang="en-US" altLang="zh-CN" dirty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以近期的巴以战争为例，用“公义战争”理论的原则，探讨这个战争的合法性。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b="1" dirty="0" smtClean="0"/>
              <a:t>不同基督徒对于战争的对话</a:t>
            </a:r>
            <a:endParaRPr lang="en-US" altLang="zh-CN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 smtClean="0"/>
              <a:t>以下</a:t>
            </a:r>
            <a:r>
              <a:rPr lang="zh-CN" altLang="en-US" dirty="0" smtClean="0"/>
              <a:t>两篇</a:t>
            </a:r>
            <a:r>
              <a:rPr lang="zh-CN" altLang="en-US" dirty="0" smtClean="0"/>
              <a:t>短文分别关于伊拉克战争和巴以冲突。仅</a:t>
            </a:r>
            <a:r>
              <a:rPr lang="zh-CN" altLang="en-US" dirty="0" smtClean="0"/>
              <a:t>供案例分析，您可以分析是否符合本书提出</a:t>
            </a:r>
            <a:r>
              <a:rPr lang="zh-CN" altLang="en-US" dirty="0" smtClean="0"/>
              <a:t>的</a:t>
            </a:r>
            <a:r>
              <a:rPr lang="zh-CN" altLang="en-US" dirty="0" smtClean="0"/>
              <a:t>战争观念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基督徒的</a:t>
            </a:r>
            <a:r>
              <a:rPr lang="zh-CN" altLang="en-US" b="1" dirty="0" smtClean="0"/>
              <a:t>战争观</a:t>
            </a:r>
            <a:endParaRPr lang="zh-TW" altLang="en-US" dirty="0"/>
          </a:p>
          <a:p>
            <a:pPr marL="0" indent="0">
              <a:buNone/>
            </a:pPr>
            <a:r>
              <a:rPr lang="en-US" altLang="zh-CN" dirty="0">
                <a:hlinkClick r:id="rId3"/>
              </a:rPr>
              <a:t>https://ocfuyin.org/oc59-14</a:t>
            </a:r>
            <a:r>
              <a:rPr lang="en-US" altLang="zh-CN" dirty="0" smtClean="0">
                <a:hlinkClick r:id="rId3"/>
              </a:rPr>
              <a:t>/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 smtClean="0"/>
              <a:t>以色列</a:t>
            </a:r>
            <a:r>
              <a:rPr lang="zh-CN" altLang="en-US" b="1" dirty="0"/>
              <a:t>跟巴勒斯坦的基督徒应如何对话？</a:t>
            </a:r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https://zh.christianitytoday.com/2023/10/how-should-christians-disagree-israel-palestine-zh-hans</a:t>
            </a:r>
            <a:r>
              <a:rPr lang="en-US" altLang="zh-CN" dirty="0" smtClean="0">
                <a:hlinkClick r:id="rId4"/>
              </a:rPr>
              <a:t>/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175" y="2564904"/>
            <a:ext cx="1474540" cy="147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1862424" cy="1862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</TotalTime>
  <Words>108</Words>
  <Application>Microsoft Office PowerPoint</Application>
  <PresentationFormat>全屏显示(4:3)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第四章讨论问题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12</cp:revision>
  <dcterms:created xsi:type="dcterms:W3CDTF">2025-01-05T03:00:57Z</dcterms:created>
  <dcterms:modified xsi:type="dcterms:W3CDTF">2025-01-26T07:56:33Z</dcterms:modified>
</cp:coreProperties>
</file>