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2025/1/18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n.cdn-news.org/News.aspx?EntityID=News&amp;PK=000000007592fb107ebd93735918c9479002234d1c431ef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how-to-talk-sin-in-postmodern-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第三章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后现代主义在你的朋友与同事之中盛行到什么程度？请简单分享。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我们基督徒蒙召，是要为神的律法与神的福音作见证，不惧怕、避讳。你是否内心有些惧怕，不太敢在某些场合公开表达神的价值观？怎样才能除去这样的惧怕？</a:t>
            </a:r>
            <a:endParaRPr lang="zh-CN" altLang="en-US" dirty="0" smtClean="0">
              <a:latin typeface="新宋体" pitchFamily="49" charset="-122"/>
              <a:ea typeface="新宋体" pitchFamily="49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/>
              <a:t>多元的后现代世界与基督徒的见证</a:t>
            </a:r>
            <a:endParaRPr lang="en-US" altLang="zh-CN" b="1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/>
              <a:t>以下两篇短文仅供案例分析，您可以分析是否符合本书提出</a:t>
            </a:r>
            <a:r>
              <a:rPr lang="zh-CN" altLang="en-US" dirty="0" smtClean="0"/>
              <a:t>的“基督徒要与众不同并带来影响力</a:t>
            </a:r>
            <a:r>
              <a:rPr lang="zh-CN" altLang="en-US" dirty="0" smtClean="0"/>
              <a:t>”</a:t>
            </a:r>
            <a:r>
              <a:rPr lang="zh-CN" altLang="en-US" dirty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真理已经没有那么重要了</a:t>
            </a:r>
            <a:r>
              <a:rPr lang="zh-CN" altLang="en-US" b="1" dirty="0" smtClean="0"/>
              <a:t>？</a:t>
            </a:r>
            <a:endParaRPr lang="zh-TW" altLang="en-US" dirty="0"/>
          </a:p>
          <a:p>
            <a:pPr marL="0" indent="0">
              <a:buNone/>
            </a:pP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cn.cdn-news.org/News.aspx?EntityID=News&amp;PK=000000007592fb107ebd93735918c9479002234d1c431ef0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b="1" dirty="0"/>
              <a:t>在后现代世代里如何谈</a:t>
            </a:r>
            <a:r>
              <a:rPr lang="zh-CN" altLang="en-US" b="1" dirty="0" smtClean="0"/>
              <a:t>论罪</a:t>
            </a: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www.tgcchinese.org/article/how-to-talk-sin-in-postmodern-age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492896"/>
            <a:ext cx="1547341" cy="1547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985" y="4581128"/>
            <a:ext cx="1618556" cy="1618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273</TotalTime>
  <Words>129</Words>
  <Application>Microsoft Office PowerPoint</Application>
  <PresentationFormat>全屏显示(4:3)</PresentationFormat>
  <Paragraphs>16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第三章讨论问题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9</cp:revision>
  <dcterms:created xsi:type="dcterms:W3CDTF">2025-01-05T03:00:57Z</dcterms:created>
  <dcterms:modified xsi:type="dcterms:W3CDTF">2025-01-19T06:20:51Z</dcterms:modified>
</cp:coreProperties>
</file>