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2025/1/11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ehold.oc.org/?p=4389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gcchinese.org/article/preach-cultural-minefiel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第二章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本章尝试鼓励基督徒用“四重架构”来思想和了解实事，请尝试以近日的“洛杉矶火灾”作为案例。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作者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强调基督徒不要过于乐观的在这个世界建立乌托邦，也不能过于悲观的不在世界上为任何变化而努力。</a:t>
            </a: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你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认为这一点在你自己的实际生活中如何应用？</a:t>
            </a:r>
            <a:endParaRPr lang="zh-CN" altLang="en-US" dirty="0" smtClean="0">
              <a:latin typeface="新宋体" pitchFamily="49" charset="-122"/>
              <a:ea typeface="新宋体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基督徒应该如何看待和思考复杂的世界？</a:t>
            </a:r>
            <a:endParaRPr lang="en-US" altLang="zh-CN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/>
              <a:t>以下两篇短文仅供案例分析，您可以分析是否符合本书提出的“五个基础”和“四重架构”。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b="1" dirty="0" smtClean="0"/>
              <a:t>危难</a:t>
            </a:r>
            <a:r>
              <a:rPr lang="zh-TW" altLang="en-US" b="1" dirty="0"/>
              <a:t>當前，基督徒如何看媒體、时事和總統</a:t>
            </a:r>
            <a:r>
              <a:rPr lang="zh-TW" altLang="en-US" dirty="0"/>
              <a:t>？</a:t>
            </a:r>
          </a:p>
          <a:p>
            <a:pPr marL="0" indent="0">
              <a:buNone/>
            </a:pPr>
            <a:r>
              <a:rPr lang="en-US" altLang="zh-CN" dirty="0">
                <a:hlinkClick r:id="rId3"/>
              </a:rPr>
              <a:t>https://behold.oc.org/?</a:t>
            </a:r>
            <a:r>
              <a:rPr lang="en-US" altLang="zh-CN" dirty="0" smtClean="0">
                <a:hlinkClick r:id="rId3"/>
              </a:rPr>
              <a:t>p=43890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b="1" dirty="0"/>
              <a:t>为什么我带领教会进入文化雷区</a:t>
            </a:r>
            <a:r>
              <a:rPr lang="zh-CN" altLang="en-US" b="1" dirty="0" smtClean="0"/>
              <a:t>？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www.tgcchinese.org/article/preach-cultural-minefield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708920"/>
            <a:ext cx="1476127" cy="1476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49253"/>
            <a:ext cx="1602159" cy="1602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132</Words>
  <Application>Microsoft Office PowerPoint</Application>
  <PresentationFormat>全屏显示(4:3)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第二章讨论问题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7</cp:revision>
  <dcterms:created xsi:type="dcterms:W3CDTF">2025-01-05T03:00:57Z</dcterms:created>
  <dcterms:modified xsi:type="dcterms:W3CDTF">2025-01-12T06:51:13Z</dcterms:modified>
</cp:coreProperties>
</file>