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81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045784-1B69-4115-B2C0-1AAEBFB37DAB}" type="datetimeFigureOut">
              <a:rPr lang="zh-CN" altLang="en-US" smtClean="0"/>
              <a:t>2025/1/5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E38A9A-ADC3-4B5E-BF1F-F2ACB8D35D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2444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38A9A-ADC3-4B5E-BF1F-F2ACB8D35DBE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5544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2025/1/5</a:t>
            </a:fld>
            <a:endParaRPr lang="zh-CN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2025/1/5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2025/1/5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2025/1/5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2025/1/5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2025/1/5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2025/1/5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2025/1/5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2025/1/5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2025/1/5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2025/1/5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B145F5E-1383-4ACD-9DF0-CC31DE834639}" type="datetimeFigureOut">
              <a:rPr lang="zh-CN" altLang="en-US" smtClean="0"/>
              <a:t>2025/1/5</a:t>
            </a:fld>
            <a:endParaRPr lang="zh-CN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G5Mu_4FpBRGO2BGEYIW260NSa2z3jMDco14OwHJpdQk/edit?usp=sharin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docs.google.com/document/d/1M1uQZnaQv_YAkDq8GHFoNEXzxFkI4GmHImkDiedMR7A/edit?usp=shar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zh-CN" altLang="en-US" b="1" dirty="0" smtClean="0"/>
              <a:t>第一章讨论问题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zh-CN" altLang="en-US" dirty="0" smtClean="0">
                <a:latin typeface="新宋体" pitchFamily="49" charset="-122"/>
                <a:ea typeface="新宋体" pitchFamily="49" charset="-122"/>
              </a:rPr>
              <a:t>你认为美国的中产阶级基督徒，以及华人背景的中产阶级基督徒，是否有倾向于追求个人安逸而忽略困苦穷人的问题？请结合生活中的观察与经验。</a:t>
            </a:r>
            <a:endParaRPr lang="en-US" altLang="zh-CN" dirty="0" smtClean="0">
              <a:latin typeface="新宋体" pitchFamily="49" charset="-122"/>
              <a:ea typeface="新宋体" pitchFamily="49" charset="-122"/>
            </a:endParaRPr>
          </a:p>
          <a:p>
            <a:pPr marL="514350" indent="-514350">
              <a:buAutoNum type="arabicPeriod"/>
            </a:pPr>
            <a:endParaRPr lang="en-US" altLang="zh-CN" dirty="0">
              <a:latin typeface="新宋体" pitchFamily="49" charset="-122"/>
              <a:ea typeface="新宋体" pitchFamily="49" charset="-122"/>
            </a:endParaRPr>
          </a:p>
          <a:p>
            <a:pPr marL="514350" indent="-514350">
              <a:buAutoNum type="arabicPeriod"/>
            </a:pPr>
            <a:r>
              <a:rPr lang="zh-CN" altLang="en-US" dirty="0" smtClean="0">
                <a:latin typeface="新宋体" pitchFamily="49" charset="-122"/>
                <a:ea typeface="新宋体" pitchFamily="49" charset="-122"/>
              </a:rPr>
              <a:t>关于回应异见：根据作者的建议，我们可以如何回应对“基督徒政治责任”有不同看法的人？探讨实践中的可能态度与回应方式。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09605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补充材料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5842992" cy="4525963"/>
          </a:xfrm>
        </p:spPr>
        <p:txBody>
          <a:bodyPr>
            <a:normAutofit/>
          </a:bodyPr>
          <a:lstStyle/>
          <a:p>
            <a:r>
              <a:rPr lang="zh-CN" altLang="en-US" dirty="0"/>
              <a:t>“基督徒公民”应如何参与政治</a:t>
            </a:r>
            <a:r>
              <a:rPr lang="zh-CN" altLang="en-US" dirty="0" smtClean="0"/>
              <a:t>？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J. I. </a:t>
            </a:r>
            <a:r>
              <a:rPr lang="zh-CN" altLang="en-US" dirty="0" smtClean="0"/>
              <a:t>巴</a:t>
            </a:r>
            <a:r>
              <a:rPr lang="zh-CN" altLang="en-US" dirty="0" smtClean="0"/>
              <a:t>刻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docs.google.com/document/d/1G5Mu_4FpBRGO2BGEYIW260NSa2z3jMDco14OwHJpdQk/edit?usp=sharing</a:t>
            </a:r>
            <a:endParaRPr lang="en-US" altLang="zh-CN" sz="1600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sz="1400" dirty="0" smtClean="0"/>
          </a:p>
          <a:p>
            <a:r>
              <a:rPr lang="en-US" altLang="zh-CN" dirty="0" err="1"/>
              <a:t>Tearfund</a:t>
            </a:r>
            <a:r>
              <a:rPr lang="en-US" altLang="zh-CN" dirty="0"/>
              <a:t> </a:t>
            </a:r>
            <a:r>
              <a:rPr lang="zh-CN" altLang="en-US" dirty="0"/>
              <a:t>的</a:t>
            </a:r>
            <a:r>
              <a:rPr lang="zh-CN" altLang="en-US" dirty="0" smtClean="0"/>
              <a:t>使命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sz="1700" dirty="0">
                <a:hlinkClick r:id="rId4"/>
              </a:rPr>
              <a:t>https://</a:t>
            </a:r>
            <a:r>
              <a:rPr lang="en-US" altLang="zh-CN" sz="1700" dirty="0" smtClean="0">
                <a:hlinkClick r:id="rId4"/>
              </a:rPr>
              <a:t>docs.google.com/document/d/1M1uQZnaQv_YAkDq8GHFoNEXzxFkI4GmHImkDiedMR7A/edit?usp=sharing</a:t>
            </a:r>
            <a:endParaRPr lang="en-US" altLang="zh-CN" sz="1700" dirty="0" smtClean="0"/>
          </a:p>
          <a:p>
            <a:pPr marL="0" indent="0">
              <a:buNone/>
            </a:pPr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zh-CN" altLang="en-US" dirty="0"/>
          </a:p>
        </p:txBody>
      </p:sp>
      <p:pic>
        <p:nvPicPr>
          <p:cNvPr id="1026" name="Picture 2" descr="C:\Users\jessi\Downloads\1_1033867403_171_85_3_971271033_cfd1738e24c12b9f2e39ba53f2c2c45a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268760"/>
            <a:ext cx="1872208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4985792"/>
            <a:ext cx="1872208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99654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畅">
  <a:themeElements>
    <a:clrScheme name="流畅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畅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219</TotalTime>
  <Words>97</Words>
  <Application>Microsoft Office PowerPoint</Application>
  <PresentationFormat>全屏显示(4:3)</PresentationFormat>
  <Paragraphs>14</Paragraphs>
  <Slides>2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流畅</vt:lpstr>
      <vt:lpstr>第一章讨论问题</vt:lpstr>
      <vt:lpstr>补充材料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第一章讨论问题</dc:title>
  <dc:creator>Weili Yin</dc:creator>
  <cp:lastModifiedBy>Weili Yin</cp:lastModifiedBy>
  <cp:revision>3</cp:revision>
  <dcterms:created xsi:type="dcterms:W3CDTF">2025-01-05T03:00:57Z</dcterms:created>
  <dcterms:modified xsi:type="dcterms:W3CDTF">2025-01-05T21:05:31Z</dcterms:modified>
</cp:coreProperties>
</file>