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2025/5/18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h.christianitytoday.com/2023/06/same-sex-attraction-not-threat-zh-ha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tgcchinese.org/article/gay-gospel-becket-coo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第十六章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/>
              <a:t>在今天的课程之后，如果你是小组长，小组中一个福音朋友悄悄告诉你他</a:t>
            </a:r>
            <a:r>
              <a:rPr lang="en-US" altLang="zh-CN" dirty="0" smtClean="0"/>
              <a:t>/</a:t>
            </a:r>
            <a:r>
              <a:rPr lang="zh-CN" altLang="en-US" dirty="0" smtClean="0"/>
              <a:t>她是同性恋，你会怎么想，怎么做？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如果你有一位教会同工，对同性恋者非常厌恶，不希望同性恋者参与查经和教会活动，你如何帮助他</a:t>
            </a:r>
            <a:r>
              <a:rPr lang="en-US" altLang="zh-CN" dirty="0" smtClean="0"/>
              <a:t>/</a:t>
            </a:r>
            <a:r>
              <a:rPr lang="zh-CN" altLang="en-US" dirty="0" smtClean="0"/>
              <a:t>她？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62500" lnSpcReduction="20000"/>
          </a:bodyPr>
          <a:lstStyle/>
          <a:p>
            <a:r>
              <a:rPr lang="zh-CN" altLang="en-US" b="1" dirty="0" smtClean="0"/>
              <a:t>关于基督徒</a:t>
            </a:r>
            <a:r>
              <a:rPr lang="zh-CN" altLang="en-US" b="1" dirty="0" smtClean="0"/>
              <a:t>面对同性恋话题的</a:t>
            </a:r>
            <a:r>
              <a:rPr lang="zh-CN" altLang="en-US" b="1" dirty="0" smtClean="0"/>
              <a:t>探讨。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b="1" dirty="0"/>
              <a:t>和我一样受同性吸引的基督徒，不是教会的威胁</a:t>
            </a:r>
            <a:r>
              <a:rPr lang="en-US" altLang="zh-CN" dirty="0" smtClean="0">
                <a:hlinkClick r:id="rId3"/>
              </a:rPr>
              <a:t>https</a:t>
            </a:r>
            <a:r>
              <a:rPr lang="en-US" altLang="zh-CN" dirty="0">
                <a:hlinkClick r:id="rId3"/>
              </a:rPr>
              <a:t>://zh.christianitytoday.com/2023/06/same-sex-attraction-not-threat-zh-hans</a:t>
            </a:r>
            <a:r>
              <a:rPr lang="en-US" altLang="zh-CN" dirty="0" smtClean="0">
                <a:hlinkClick r:id="rId3"/>
              </a:rPr>
              <a:t>/</a:t>
            </a:r>
            <a:endParaRPr lang="en-US" altLang="zh-CN" dirty="0" smtClean="0"/>
          </a:p>
          <a:p>
            <a:pPr latinLnBrk="1"/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pPr marL="0" indent="0">
              <a:buNone/>
            </a:pPr>
            <a:r>
              <a:rPr lang="zh-CN" altLang="en-US" b="1" dirty="0"/>
              <a:t>从同性恋到福音：贝克特</a:t>
            </a:r>
            <a:r>
              <a:rPr lang="en-US" altLang="zh-CN" b="1" dirty="0"/>
              <a:t>·</a:t>
            </a:r>
            <a:r>
              <a:rPr lang="zh-CN" altLang="en-US" b="1" dirty="0"/>
              <a:t>库克引人入胜的</a:t>
            </a:r>
            <a:r>
              <a:rPr lang="zh-CN" altLang="en-US" b="1" dirty="0" smtClean="0"/>
              <a:t>故事</a:t>
            </a:r>
            <a:r>
              <a:rPr lang="en-US" altLang="zh-CN" dirty="0">
                <a:hlinkClick r:id="rId4"/>
              </a:rPr>
              <a:t>https://</a:t>
            </a:r>
            <a:r>
              <a:rPr lang="en-US" altLang="zh-CN" dirty="0" smtClean="0">
                <a:hlinkClick r:id="rId4"/>
              </a:rPr>
              <a:t>www.tgcchinese.org/article/gay-gospel-becket-cook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生成的二维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AutoShape 5" descr="生成的二维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4" descr="生成的二维码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AutoShape 4" descr="生成的二维码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2" descr="生成的二维码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AutoShape 5" descr="生成的二维码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AutoShape 2" descr="生成的二维码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AutoShape 5" descr="生成的二维码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AutoShape 4" descr="生成的二维码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AutoShape 2" descr="生成的二维码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AutoShape 2" descr="生成的二维码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AutoShape 4" descr="生成的二维码"/>
          <p:cNvSpPr>
            <a:spLocks noChangeAspect="1" noChangeArrowheads="1"/>
          </p:cNvSpPr>
          <p:nvPr/>
        </p:nvSpPr>
        <p:spPr bwMode="auto">
          <a:xfrm>
            <a:off x="2136775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AutoShape 2" descr="生成的二维码"/>
          <p:cNvSpPr>
            <a:spLocks noChangeAspect="1" noChangeArrowheads="1"/>
          </p:cNvSpPr>
          <p:nvPr/>
        </p:nvSpPr>
        <p:spPr bwMode="auto">
          <a:xfrm>
            <a:off x="2289175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996" y="1684337"/>
            <a:ext cx="1690564" cy="169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25144"/>
            <a:ext cx="1690564" cy="169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886</TotalTime>
  <Words>97</Words>
  <Application>Microsoft Office PowerPoint</Application>
  <PresentationFormat>全屏显示(4:3)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第十六章讨论问题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41</cp:revision>
  <dcterms:created xsi:type="dcterms:W3CDTF">2025-01-05T03:00:57Z</dcterms:created>
  <dcterms:modified xsi:type="dcterms:W3CDTF">2025-05-18T08:00:14Z</dcterms:modified>
</cp:coreProperties>
</file>