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0" y="-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45784-1B69-4115-B2C0-1AAEBFB37DAB}" type="datetimeFigureOut">
              <a:rPr lang="zh-CN" altLang="en-US" smtClean="0"/>
              <a:t>2025/5/3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38A9A-ADC3-4B5E-BF1F-F2ACB8D35D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2444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38A9A-ADC3-4B5E-BF1F-F2ACB8D35DB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5544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2025/5/3</a:t>
            </a:fld>
            <a:endParaRPr lang="zh-CN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2025/5/3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2025/5/3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2025/5/3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2025/5/3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2025/5/3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2025/5/3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2025/5/3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2025/5/3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2025/5/3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2025/5/3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145F5E-1383-4ACD-9DF0-CC31DE834639}" type="datetimeFigureOut">
              <a:rPr lang="zh-CN" altLang="en-US" smtClean="0"/>
              <a:t>2025/5/3</a:t>
            </a:fld>
            <a:endParaRPr lang="zh-CN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gcchinese.org/article/covid-vaccine-christian-unit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www.gotquestions.org/Chinese/Chinese-clone-soul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zh-CN" altLang="en-US" b="1" dirty="0" smtClean="0"/>
              <a:t>第十五章</a:t>
            </a:r>
            <a:r>
              <a:rPr lang="zh-CN" altLang="en-US" b="1" dirty="0" smtClean="0"/>
              <a:t>讨论问题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zh-CN" altLang="en-US" dirty="0" smtClean="0"/>
              <a:t>你个人认为</a:t>
            </a:r>
            <a:r>
              <a:rPr lang="zh-CN" altLang="en-US" dirty="0"/>
              <a:t>文</a:t>
            </a:r>
            <a:r>
              <a:rPr lang="zh-CN" altLang="en-US" dirty="0" smtClean="0"/>
              <a:t>中提到的“救命小弟妹”</a:t>
            </a:r>
            <a:r>
              <a:rPr lang="zh-CN" altLang="en-US" dirty="0" smtClean="0"/>
              <a:t>符合</a:t>
            </a:r>
            <a:r>
              <a:rPr lang="zh-CN" altLang="en-US" dirty="0" smtClean="0"/>
              <a:t>基督徒的</a:t>
            </a:r>
            <a:r>
              <a:rPr lang="zh-CN" altLang="en-US" dirty="0" smtClean="0"/>
              <a:t>伦理吗？为什么？</a:t>
            </a:r>
            <a:endParaRPr lang="en-US" altLang="zh-CN" dirty="0" smtClean="0"/>
          </a:p>
          <a:p>
            <a:pPr marL="514350" indent="-514350">
              <a:buAutoNum type="arabicPeriod"/>
            </a:pP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/>
              <a:t>你</a:t>
            </a:r>
            <a:r>
              <a:rPr lang="zh-CN" altLang="en-US" smtClean="0"/>
              <a:t>认为当前新生物</a:t>
            </a:r>
            <a:r>
              <a:rPr lang="zh-CN" altLang="en-US" dirty="0" smtClean="0"/>
              <a:t>科技对于基督徒来说，最可能带来伦理争议的是哪方面？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960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补充材料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6347048" cy="4525963"/>
          </a:xfrm>
        </p:spPr>
        <p:txBody>
          <a:bodyPr>
            <a:normAutofit fontScale="70000" lnSpcReduction="20000"/>
          </a:bodyPr>
          <a:lstStyle/>
          <a:p>
            <a:r>
              <a:rPr lang="zh-CN" altLang="en-US" b="1" dirty="0" smtClean="0"/>
              <a:t>关于基督徒</a:t>
            </a:r>
            <a:r>
              <a:rPr lang="zh-CN" altLang="en-US" b="1" dirty="0" smtClean="0"/>
              <a:t>面对新生物科技的</a:t>
            </a:r>
            <a:r>
              <a:rPr lang="zh-CN" altLang="en-US" b="1" dirty="0" smtClean="0"/>
              <a:t>探讨。</a:t>
            </a:r>
            <a:endParaRPr lang="en-US" altLang="zh-CN" b="1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b="1" dirty="0"/>
              <a:t>新冠疫苗与基督徒</a:t>
            </a:r>
            <a:r>
              <a:rPr lang="zh-TW" altLang="en-US" b="1" dirty="0" smtClean="0"/>
              <a:t>合一</a:t>
            </a:r>
            <a:endParaRPr lang="en-US" altLang="zh-TW" b="1" dirty="0" smtClean="0"/>
          </a:p>
          <a:p>
            <a:pPr marL="0" indent="0">
              <a:buNone/>
            </a:pPr>
            <a:r>
              <a:rPr lang="en-US" altLang="zh-CN" dirty="0">
                <a:hlinkClick r:id="rId3"/>
              </a:rPr>
              <a:t>https://</a:t>
            </a:r>
            <a:r>
              <a:rPr lang="en-US" altLang="zh-CN" dirty="0" smtClean="0">
                <a:hlinkClick r:id="rId3"/>
              </a:rPr>
              <a:t>www.tgcchinese.org/article/covid-vaccine-christian-unity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/>
            </a:r>
            <a:br>
              <a:rPr lang="en-US" altLang="zh-CN" dirty="0"/>
            </a:br>
            <a:endParaRPr lang="en-US" altLang="zh-CN" dirty="0" smtClean="0"/>
          </a:p>
          <a:p>
            <a:pPr marL="0" indent="0">
              <a:buNone/>
            </a:pPr>
            <a:r>
              <a:rPr lang="zh-CN" altLang="en-US" b="1" dirty="0"/>
              <a:t>人类克隆是否会拥有灵魂</a:t>
            </a:r>
            <a:r>
              <a:rPr lang="zh-CN" altLang="en-US" b="1" dirty="0" smtClean="0"/>
              <a:t>？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>
                <a:hlinkClick r:id="rId4"/>
              </a:rPr>
              <a:t>https://</a:t>
            </a:r>
            <a:r>
              <a:rPr lang="en-US" altLang="zh-CN" dirty="0" smtClean="0">
                <a:hlinkClick r:id="rId4"/>
              </a:rPr>
              <a:t>www.gotquestions.org/Chinese/Chinese-clone-soul.html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4" name="AutoShape 2" descr="生成的二维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AutoShape 5" descr="生成的二维码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" name="AutoShape 2" descr="生成的二维码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" name="AutoShape 5" descr="生成的二维码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" name="AutoShape 4" descr="生成的二维码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" name="AutoShape 4" descr="生成的二维码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AutoShape 2" descr="生成的二维码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AutoShape 5" descr="生成的二维码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" name="AutoShape 2" descr="生成的二维码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AutoShape 5" descr="生成的二维码"/>
          <p:cNvSpPr>
            <a:spLocks noChangeAspect="1" noChangeArrowheads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" name="AutoShape 4" descr="生成的二维码"/>
          <p:cNvSpPr>
            <a:spLocks noChangeAspect="1" noChangeArrowheads="1"/>
          </p:cNvSpPr>
          <p:nvPr/>
        </p:nvSpPr>
        <p:spPr bwMode="auto">
          <a:xfrm>
            <a:off x="1679575" y="1379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" name="AutoShape 2" descr="生成的二维码"/>
          <p:cNvSpPr>
            <a:spLocks noChangeAspect="1" noChangeArrowheads="1"/>
          </p:cNvSpPr>
          <p:nvPr/>
        </p:nvSpPr>
        <p:spPr bwMode="auto">
          <a:xfrm>
            <a:off x="1831975" y="1531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" name="AutoShape 2" descr="生成的二维码"/>
          <p:cNvSpPr>
            <a:spLocks noChangeAspect="1" noChangeArrowheads="1"/>
          </p:cNvSpPr>
          <p:nvPr/>
        </p:nvSpPr>
        <p:spPr bwMode="auto">
          <a:xfrm>
            <a:off x="1984375" y="1684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531938"/>
            <a:ext cx="1692151" cy="1692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AutoShape 4" descr="生成的二维码"/>
          <p:cNvSpPr>
            <a:spLocks noChangeAspect="1" noChangeArrowheads="1"/>
          </p:cNvSpPr>
          <p:nvPr/>
        </p:nvSpPr>
        <p:spPr bwMode="auto">
          <a:xfrm>
            <a:off x="2136775" y="1836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149080"/>
            <a:ext cx="1728192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996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864</TotalTime>
  <Words>59</Words>
  <Application>Microsoft Office PowerPoint</Application>
  <PresentationFormat>全屏显示(4:3)</PresentationFormat>
  <Paragraphs>18</Paragraphs>
  <Slides>2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流畅</vt:lpstr>
      <vt:lpstr>第十五章讨论问题</vt:lpstr>
      <vt:lpstr>补充材料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第一章讨论问题</dc:title>
  <dc:creator>Weili Yin</dc:creator>
  <cp:lastModifiedBy>Weili Yin</cp:lastModifiedBy>
  <cp:revision>39</cp:revision>
  <dcterms:created xsi:type="dcterms:W3CDTF">2025-01-05T03:00:57Z</dcterms:created>
  <dcterms:modified xsi:type="dcterms:W3CDTF">2025-05-04T05:57:36Z</dcterms:modified>
</cp:coreProperties>
</file>