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2025/4/26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ehold.oc.org/?p=6628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forgive-yourself-abor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第十四章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/>
              <a:t>你</a:t>
            </a:r>
            <a:r>
              <a:rPr lang="zh-CN" altLang="en-US" dirty="0" smtClean="0"/>
              <a:t>认为什么样的特殊情况下，堕胎可以符合基督徒的伦理？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</a:t>
            </a:r>
            <a:r>
              <a:rPr lang="zh-CN" altLang="en-US" dirty="0" smtClean="0"/>
              <a:t>自己对于自己临终的医疗，有什么样的想法？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面对堕胎与安乐死的</a:t>
            </a:r>
            <a:r>
              <a:rPr lang="zh-CN" altLang="en-US" b="1" dirty="0" smtClean="0"/>
              <a:t>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b="1" dirty="0"/>
              <a:t>“尊嚴死”與重病老人照</a:t>
            </a:r>
            <a:r>
              <a:rPr lang="zh-TW" altLang="en-US" b="1" dirty="0" smtClean="0"/>
              <a:t>顧</a:t>
            </a:r>
            <a:r>
              <a:rPr lang="en-US" altLang="zh-CN" dirty="0">
                <a:hlinkClick r:id="rId3"/>
              </a:rPr>
              <a:t>https://behold.oc.org/?</a:t>
            </a:r>
            <a:r>
              <a:rPr lang="en-US" altLang="zh-CN" dirty="0" smtClean="0">
                <a:hlinkClick r:id="rId3"/>
              </a:rPr>
              <a:t>p=66281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/>
              <a:t>正视堕胎后的</a:t>
            </a:r>
            <a:r>
              <a:rPr lang="zh-CN" altLang="en-US" b="1" dirty="0" smtClean="0"/>
              <a:t>自责</a:t>
            </a: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www.tgcchinese.org/article/forgive-yourself-abortion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2" descr="生成的二维码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AutoShape 2" descr="生成的二维码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348880"/>
            <a:ext cx="172819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3136"/>
            <a:ext cx="1706960" cy="170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858</TotalTime>
  <Words>55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第十四章讨论问题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37</cp:revision>
  <dcterms:created xsi:type="dcterms:W3CDTF">2025-01-05T03:00:57Z</dcterms:created>
  <dcterms:modified xsi:type="dcterms:W3CDTF">2025-04-27T05:50:21Z</dcterms:modified>
</cp:coreProperties>
</file>