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45784-1B69-4115-B2C0-1AAEBFB37DAB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38A9A-ADC3-4B5E-BF1F-F2ACB8D35D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444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38A9A-ADC3-4B5E-BF1F-F2ACB8D35DB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554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45F5E-1383-4ACD-9DF0-CC31DE834639}" type="datetimeFigureOut">
              <a:rPr lang="zh-CN" altLang="en-US" smtClean="0"/>
              <a:t>2025/4/26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A1EA49-C5D1-4838-9F09-35BDFB7A3F54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ehold.oc.org/?p=66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tgcchinese.org/article/forgive-yourself-abor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第十四章</a:t>
            </a:r>
            <a:r>
              <a:rPr lang="zh-CN" altLang="en-US" b="1" dirty="0" smtClean="0"/>
              <a:t>讨论问题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zh-CN" altLang="en-US" dirty="0"/>
              <a:t>你</a:t>
            </a:r>
            <a:r>
              <a:rPr lang="zh-CN" altLang="en-US" dirty="0" smtClean="0"/>
              <a:t>认为什么样的特殊情况下，堕胎可以符合基督徒的伦理？</a:t>
            </a:r>
            <a:endParaRPr lang="en-US" altLang="zh-CN" dirty="0" smtClean="0"/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你</a:t>
            </a:r>
            <a:r>
              <a:rPr lang="zh-CN" altLang="en-US" dirty="0" smtClean="0"/>
              <a:t>自己对于自己临终的医疗，有什么样的想法？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60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补充材料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b="1" dirty="0" smtClean="0"/>
              <a:t>关于基督徒</a:t>
            </a:r>
            <a:r>
              <a:rPr lang="zh-CN" altLang="en-US" b="1" dirty="0" smtClean="0"/>
              <a:t>面对堕胎与安乐死的</a:t>
            </a:r>
            <a:r>
              <a:rPr lang="zh-CN" altLang="en-US" b="1" dirty="0" smtClean="0"/>
              <a:t>探讨。</a:t>
            </a:r>
            <a:endParaRPr lang="en-US" altLang="zh-CN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/>
              <a:t>“尊嚴死”與重病老人照</a:t>
            </a:r>
            <a:r>
              <a:rPr lang="zh-TW" altLang="en-US" b="1" dirty="0" smtClean="0"/>
              <a:t>顧</a:t>
            </a:r>
            <a:r>
              <a:rPr lang="en-US" altLang="zh-CN" dirty="0">
                <a:hlinkClick r:id="rId3"/>
              </a:rPr>
              <a:t>https://behold.oc.org/?</a:t>
            </a:r>
            <a:r>
              <a:rPr lang="en-US" altLang="zh-CN" dirty="0" smtClean="0">
                <a:hlinkClick r:id="rId3"/>
              </a:rPr>
              <a:t>p=66281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pPr marL="0" indent="0">
              <a:buNone/>
            </a:pPr>
            <a:endParaRPr lang="en-US" altLang="zh-CN" b="1" dirty="0" smtClean="0"/>
          </a:p>
          <a:p>
            <a:pPr marL="0" indent="0">
              <a:buNone/>
            </a:pPr>
            <a:r>
              <a:rPr lang="zh-CN" altLang="en-US" b="1" dirty="0"/>
              <a:t>正视堕胎后的</a:t>
            </a:r>
            <a:r>
              <a:rPr lang="zh-CN" altLang="en-US" b="1" dirty="0" smtClean="0"/>
              <a:t>自责</a:t>
            </a:r>
            <a:r>
              <a:rPr lang="en-US" altLang="zh-CN" dirty="0">
                <a:hlinkClick r:id="rId4"/>
              </a:rPr>
              <a:t>https://</a:t>
            </a:r>
            <a:r>
              <a:rPr lang="en-US" altLang="zh-CN" dirty="0" smtClean="0">
                <a:hlinkClick r:id="rId4"/>
              </a:rPr>
              <a:t>www.tgcchinese.org/article/forgive-yourself-abortion</a:t>
            </a:r>
            <a:endParaRPr lang="en-US" altLang="zh-CN" dirty="0" smtClean="0"/>
          </a:p>
          <a:p>
            <a:pPr marL="0" indent="0">
              <a:buNone/>
            </a:pP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4" name="AutoShape 2" descr="生成的二维码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6" name="AutoShape 5" descr="生成的二维码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AutoShape 2" descr="生成的二维码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8" name="AutoShape 5" descr="生成的二维码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" name="AutoShape 4" descr="生成的二维码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0" name="AutoShape 4" descr="生成的二维码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" name="AutoShape 2" descr="生成的二维码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" name="AutoShape 5" descr="生成的二维码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7" name="AutoShape 2" descr="生成的二维码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AutoShape 5" descr="生成的二维码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" name="AutoShape 4" descr="生成的二维码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1" name="AutoShape 2" descr="生成的二维码"/>
          <p:cNvSpPr>
            <a:spLocks noChangeAspect="1" noChangeArrowheads="1"/>
          </p:cNvSpPr>
          <p:nvPr/>
        </p:nvSpPr>
        <p:spPr bwMode="auto">
          <a:xfrm>
            <a:off x="1831975" y="1531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AutoShape 2" descr="生成的二维码"/>
          <p:cNvSpPr>
            <a:spLocks noChangeAspect="1" noChangeArrowheads="1"/>
          </p:cNvSpPr>
          <p:nvPr/>
        </p:nvSpPr>
        <p:spPr bwMode="auto">
          <a:xfrm>
            <a:off x="1984375" y="1684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348880"/>
            <a:ext cx="172819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3136"/>
            <a:ext cx="1706960" cy="1706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996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858</TotalTime>
  <Words>55</Words>
  <Application>Microsoft Office PowerPoint</Application>
  <PresentationFormat>全屏显示(4:3)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流畅</vt:lpstr>
      <vt:lpstr>第十四章讨论问题</vt:lpstr>
      <vt:lpstr>补充材料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第一章讨论问题</dc:title>
  <dc:creator>Weili Yin</dc:creator>
  <cp:lastModifiedBy>Weili Yin</cp:lastModifiedBy>
  <cp:revision>37</cp:revision>
  <dcterms:created xsi:type="dcterms:W3CDTF">2025-01-05T03:00:57Z</dcterms:created>
  <dcterms:modified xsi:type="dcterms:W3CDTF">2025-04-27T05:50:21Z</dcterms:modified>
</cp:coreProperties>
</file>