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45784-1B69-4115-B2C0-1AAEBFB37DAB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E38A9A-ADC3-4B5E-BF1F-F2ACB8D35D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24441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E38A9A-ADC3-4B5E-BF1F-F2ACB8D35DB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35544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145F5E-1383-4ACD-9DF0-CC31DE834639}" type="datetimeFigureOut">
              <a:rPr lang="zh-CN" altLang="en-US" smtClean="0"/>
              <a:t>2025/4/19</a:t>
            </a:fld>
            <a:endParaRPr lang="zh-CN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0A1EA49-C5D1-4838-9F09-35BDFB7A3F54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h.christianitytoday.com/2023/11/your-calling-christ-marriage-singleness-corinthians-zh-han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www.tgcchinese.org/article/bible-divorce-remarri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CN" altLang="en-US" b="1" dirty="0" smtClean="0"/>
              <a:t>第十三章</a:t>
            </a:r>
            <a:r>
              <a:rPr lang="zh-CN" altLang="en-US" b="1" dirty="0" smtClean="0"/>
              <a:t>讨论问题</a:t>
            </a:r>
            <a:endParaRPr lang="zh-CN" altLang="en-US" b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zh-CN" altLang="en-US" dirty="0" smtClean="0"/>
              <a:t>如果一对基督徒情侣在婚前已经发生性关系，怎样才是较好的教牧辅导和建议？</a:t>
            </a:r>
            <a:endParaRPr lang="en-US" altLang="zh-CN" dirty="0" smtClean="0"/>
          </a:p>
          <a:p>
            <a:pPr marL="514350" indent="-514350">
              <a:buAutoNum type="arabicPeriod"/>
            </a:pPr>
            <a:endParaRPr lang="en-US" altLang="zh-CN" dirty="0" smtClean="0"/>
          </a:p>
          <a:p>
            <a:pPr marL="514350" indent="-514350">
              <a:buFont typeface="+mj-lt"/>
              <a:buAutoNum type="arabicPeriod"/>
            </a:pPr>
            <a:r>
              <a:rPr lang="zh-CN" altLang="en-US" dirty="0"/>
              <a:t>你</a:t>
            </a:r>
            <a:r>
              <a:rPr lang="zh-CN" altLang="en-US" dirty="0" smtClean="0"/>
              <a:t>认为基督徒婚姻的</a:t>
            </a:r>
            <a:r>
              <a:rPr lang="en-US" altLang="zh-CN" dirty="0"/>
              <a:t> </a:t>
            </a:r>
            <a:r>
              <a:rPr lang="en-US" altLang="zh-CN" dirty="0" smtClean="0"/>
              <a:t>“</a:t>
            </a:r>
            <a:r>
              <a:rPr lang="zh-CN" altLang="en-US" dirty="0" smtClean="0"/>
              <a:t>地雷”有</a:t>
            </a:r>
            <a:r>
              <a:rPr lang="zh-CN" altLang="en-US" smtClean="0"/>
              <a:t>哪些？符合基督信仰的</a:t>
            </a:r>
            <a:r>
              <a:rPr lang="zh-CN" altLang="en-US" dirty="0" smtClean="0"/>
              <a:t>“排雷”</a:t>
            </a:r>
            <a:r>
              <a:rPr lang="zh-CN" altLang="en-US" smtClean="0"/>
              <a:t>，与世俗的方法，可能有</a:t>
            </a:r>
            <a:r>
              <a:rPr lang="zh-CN" altLang="en-US" dirty="0" smtClean="0"/>
              <a:t>什么相同或不同？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9605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补充材料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6347048" cy="4525963"/>
          </a:xfrm>
        </p:spPr>
        <p:txBody>
          <a:bodyPr>
            <a:normAutofit fontScale="70000" lnSpcReduction="20000"/>
          </a:bodyPr>
          <a:lstStyle/>
          <a:p>
            <a:r>
              <a:rPr lang="zh-CN" altLang="en-US" b="1" dirty="0" smtClean="0"/>
              <a:t>关于基督徒</a:t>
            </a:r>
            <a:r>
              <a:rPr lang="zh-CN" altLang="en-US" b="1" dirty="0" smtClean="0"/>
              <a:t>面对婚姻问题的</a:t>
            </a:r>
            <a:r>
              <a:rPr lang="zh-CN" altLang="en-US" b="1" dirty="0" smtClean="0"/>
              <a:t>探讨。</a:t>
            </a:r>
            <a:endParaRPr lang="en-US" altLang="zh-CN" b="1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r>
              <a:rPr lang="zh-CN" altLang="en-US" b="1" dirty="0"/>
              <a:t>保罗为什么认为 “没有嫁娶” 比较好</a:t>
            </a:r>
            <a:r>
              <a:rPr lang="zh-CN" altLang="en-US" b="1" dirty="0" smtClean="0"/>
              <a:t>？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 smtClean="0">
                <a:hlinkClick r:id="rId3"/>
              </a:rPr>
              <a:t>https://zh.christianitytoday.com/2023/11/your-calling-christ-marriage-singleness-corinthians-zh-hans/</a:t>
            </a:r>
            <a:endParaRPr lang="en-US" altLang="zh-CN" dirty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/>
            </a:r>
            <a:br>
              <a:rPr lang="en-US" altLang="zh-CN" dirty="0"/>
            </a:br>
            <a:endParaRPr lang="en-US" altLang="zh-CN" dirty="0" smtClean="0"/>
          </a:p>
          <a:p>
            <a:pPr marL="0" indent="0">
              <a:buNone/>
            </a:pPr>
            <a:endParaRPr lang="en-US" altLang="zh-CN" b="1" dirty="0" smtClean="0"/>
          </a:p>
          <a:p>
            <a:pPr marL="0" indent="0">
              <a:buNone/>
            </a:pPr>
            <a:r>
              <a:rPr lang="zh-CN" altLang="en-US" b="1" dirty="0"/>
              <a:t>圣经对离婚和再婚的</a:t>
            </a:r>
            <a:r>
              <a:rPr lang="zh-CN" altLang="en-US" b="1" dirty="0" smtClean="0"/>
              <a:t>教导</a:t>
            </a:r>
            <a:endParaRPr lang="en-US" altLang="zh-CN" b="1" dirty="0" smtClean="0"/>
          </a:p>
          <a:p>
            <a:pPr marL="0" indent="0">
              <a:buNone/>
            </a:pPr>
            <a:r>
              <a:rPr lang="en-US" altLang="zh-CN" dirty="0">
                <a:hlinkClick r:id="rId4"/>
              </a:rPr>
              <a:t>https://</a:t>
            </a:r>
            <a:r>
              <a:rPr lang="en-US" altLang="zh-CN" dirty="0" smtClean="0">
                <a:hlinkClick r:id="rId4"/>
              </a:rPr>
              <a:t>www.tgcchinese.org/article/bible-divorce-remarriage</a:t>
            </a:r>
            <a:endParaRPr lang="en-US" altLang="zh-CN" dirty="0" smtClean="0"/>
          </a:p>
          <a:p>
            <a:pPr marL="0" indent="0">
              <a:buNone/>
            </a:pPr>
            <a:r>
              <a:rPr lang="zh-CN" altLang="en-US" dirty="0" smtClean="0"/>
              <a:t/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4" name="AutoShape 2" descr="生成的二维码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AutoShape 5" descr="生成的二维码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AutoShape 2" descr="生成的二维码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AutoShape 5" descr="生成的二维码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AutoShape 4" descr="生成的二维码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AutoShape 4" descr="生成的二维码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2" name="AutoShape 2" descr="生成的二维码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3" name="AutoShape 5" descr="生成的二维码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AutoShape 2" descr="生成的二维码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4" name="AutoShape 5" descr="生成的二维码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5" name="AutoShape 4" descr="生成的二维码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1" name="AutoShape 2" descr="生成的二维码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7" name="AutoShape 2" descr="生成的二维码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013507"/>
            <a:ext cx="1762572" cy="1762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797152"/>
            <a:ext cx="1690564" cy="16905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3996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畅">
  <a:themeElements>
    <a:clrScheme name="流畅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畅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畅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846</TotalTime>
  <Words>76</Words>
  <Application>Microsoft Office PowerPoint</Application>
  <PresentationFormat>全屏显示(4:3)</PresentationFormat>
  <Paragraphs>18</Paragraphs>
  <Slides>2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流畅</vt:lpstr>
      <vt:lpstr>第十三章讨论问题</vt:lpstr>
      <vt:lpstr>补充材料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第一章讨论问题</dc:title>
  <dc:creator>Weili Yin</dc:creator>
  <cp:lastModifiedBy>Weili Yin</cp:lastModifiedBy>
  <cp:revision>35</cp:revision>
  <dcterms:created xsi:type="dcterms:W3CDTF">2025-01-05T03:00:57Z</dcterms:created>
  <dcterms:modified xsi:type="dcterms:W3CDTF">2025-04-20T05:37:53Z</dcterms:modified>
</cp:coreProperties>
</file>