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h.christianitytoday.com/2024/07/gender-conversation-we-arent-having-zh-han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ficfellowship.org/listening-to-women-in-the-bible-and-in-the-churc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第十二章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/>
              <a:t>你是否在教会中经历过一些</a:t>
            </a:r>
            <a:r>
              <a:rPr lang="zh-CN" altLang="en-US" dirty="0"/>
              <a:t>“不自觉”的性别偏见？你能想到哪些例子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你</a:t>
            </a:r>
            <a:r>
              <a:rPr lang="zh-CN" altLang="en-US" dirty="0"/>
              <a:t>希望</a:t>
            </a:r>
            <a:r>
              <a:rPr lang="zh-CN" altLang="en-US" dirty="0" smtClean="0"/>
              <a:t>我们</a:t>
            </a:r>
            <a:r>
              <a:rPr lang="zh-CN" altLang="en-US" dirty="0"/>
              <a:t>的下一代（特别是女孩）</a:t>
            </a:r>
            <a:r>
              <a:rPr lang="zh-CN" altLang="en-US" dirty="0" smtClean="0"/>
              <a:t>从教会</a:t>
            </a:r>
            <a:r>
              <a:rPr lang="zh-CN" altLang="en-US" dirty="0"/>
              <a:t>的性别文化中学到了什么？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b="1" dirty="0" smtClean="0"/>
              <a:t>关于基督徒</a:t>
            </a:r>
            <a:r>
              <a:rPr lang="zh-CN" altLang="en-US" b="1" dirty="0" smtClean="0"/>
              <a:t>面对性别和性别歧视的探讨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b="1" dirty="0"/>
              <a:t>教会没有讨论的“性别歧视”</a:t>
            </a:r>
            <a:r>
              <a:rPr lang="zh-CN" altLang="en-US" b="1" dirty="0" smtClean="0"/>
              <a:t>问题</a:t>
            </a:r>
            <a:r>
              <a:rPr lang="en-US" altLang="zh-CN" dirty="0">
                <a:hlinkClick r:id="rId3"/>
              </a:rPr>
              <a:t>https://zh.christianitytoday.com/2024/07/gender-conversation-we-arent-having-zh-hans</a:t>
            </a:r>
            <a:r>
              <a:rPr lang="en-US" altLang="zh-CN" dirty="0" smtClean="0">
                <a:hlinkClick r:id="rId3"/>
              </a:rPr>
              <a:t>/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r>
              <a:rPr lang="zh-TW" altLang="en-US" b="1" dirty="0"/>
              <a:t>聆聽聖經和教會裡女性的聲</a:t>
            </a:r>
            <a:r>
              <a:rPr lang="zh-TW" altLang="en-US" b="1" dirty="0" smtClean="0"/>
              <a:t>音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CN" dirty="0">
                <a:hlinkClick r:id="rId4"/>
              </a:rPr>
              <a:t>https://ficfellowship.org/listening-to-women-in-the-bible-and-in-the-church</a:t>
            </a:r>
            <a:r>
              <a:rPr lang="en-US" altLang="zh-CN" dirty="0" smtClean="0">
                <a:hlinkClick r:id="rId4"/>
              </a:rPr>
              <a:t>/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生成的二维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AutoShape 5" descr="生成的二维码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AutoShape 4" descr="生成的二维码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AutoShape 4" descr="生成的二维码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AutoShape 2" descr="生成的二维码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AutoShape 5" descr="生成的二维码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AutoShape 2" descr="生成的二维码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AutoShape 5" descr="生成的二维码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AutoShape 4" descr="生成的二维码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AutoShape 2" descr="生成的二维码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883773"/>
            <a:ext cx="1772872" cy="1772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641087"/>
            <a:ext cx="1834580" cy="1834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775</TotalTime>
  <Words>65</Words>
  <Application>Microsoft Office PowerPoint</Application>
  <PresentationFormat>全屏显示(4:3)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第十二章讨论问题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33</cp:revision>
  <dcterms:created xsi:type="dcterms:W3CDTF">2025-01-05T03:00:57Z</dcterms:created>
  <dcterms:modified xsi:type="dcterms:W3CDTF">2025-04-06T06:48:12Z</dcterms:modified>
</cp:coreProperties>
</file>