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20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45784-1B69-4115-B2C0-1AAEBFB37DAB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38A9A-ADC3-4B5E-BF1F-F2ACB8D35D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44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38A9A-ADC3-4B5E-BF1F-F2ACB8D35DB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54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145F5E-1383-4ACD-9DF0-CC31DE834639}" type="datetimeFigureOut">
              <a:rPr lang="zh-CN" altLang="en-US" smtClean="0"/>
              <a:t>2025/3/29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hl.net/ngb/thought/thought1055442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p.ces.org.tw/wp-content/uploads/2024/10/ThM045%E9%99%B3%E6%96%87%E5%80%AB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第十一章</a:t>
            </a:r>
            <a:r>
              <a:rPr lang="zh-CN" altLang="en-US" b="1" dirty="0" smtClean="0"/>
              <a:t>讨论问题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CN" altLang="en-US" dirty="0" smtClean="0"/>
              <a:t>如果你小时候或曾经经历</a:t>
            </a:r>
            <a:r>
              <a:rPr lang="zh-CN" altLang="en-US" dirty="0"/>
              <a:t>过经济困难，那段经历有没有影响你对金钱或信仰的看法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你能想到哪些圣经人物是贫穷的？他们的信仰有没有受到影响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pPr marL="514350" indent="-514350"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960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补充材料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6347048" cy="4525963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b="1" dirty="0" smtClean="0"/>
              <a:t>关于基督徒</a:t>
            </a:r>
            <a:r>
              <a:rPr lang="zh-CN" altLang="en-US" b="1" dirty="0" smtClean="0"/>
              <a:t>面对贫穷问题</a:t>
            </a:r>
            <a:r>
              <a:rPr lang="zh-CN" altLang="en-US" b="1" dirty="0" smtClean="0"/>
              <a:t>的不同视角探讨。</a:t>
            </a:r>
            <a:endParaRPr lang="en-US" altLang="zh-CN" b="1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b="1" dirty="0"/>
              <a:t>「我消费故我在？」</a:t>
            </a:r>
            <a:r>
              <a:rPr lang="en-US" altLang="zh-CN" b="1" dirty="0"/>
              <a:t>――</a:t>
            </a:r>
            <a:r>
              <a:rPr lang="zh-CN" altLang="en-US" b="1" dirty="0"/>
              <a:t>经济危机下的信仰反省</a:t>
            </a:r>
            <a:r>
              <a:rPr lang="en-US" altLang="zh-CN" dirty="0" smtClean="0">
                <a:hlinkClick r:id="rId3"/>
              </a:rPr>
              <a:t>https</a:t>
            </a:r>
            <a:r>
              <a:rPr lang="en-US" altLang="zh-CN" dirty="0">
                <a:hlinkClick r:id="rId3"/>
              </a:rPr>
              <a:t>://</a:t>
            </a:r>
            <a:r>
              <a:rPr lang="en-US" altLang="zh-CN" dirty="0" smtClean="0">
                <a:hlinkClick r:id="rId3"/>
              </a:rPr>
              <a:t>www.fhl.net/ngb/thought/thought1055442.html</a:t>
            </a:r>
            <a:endParaRPr lang="en-US" altLang="zh-CN" dirty="0" smtClean="0"/>
          </a:p>
          <a:p>
            <a:pPr marL="0" indent="0" latinLnBrk="1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/>
            </a:r>
            <a:br>
              <a:rPr lang="en-US" altLang="zh-CN" dirty="0"/>
            </a:br>
            <a:endParaRPr lang="en-US" altLang="zh-CN" dirty="0" smtClean="0"/>
          </a:p>
          <a:p>
            <a:pPr marL="0" indent="0">
              <a:buNone/>
            </a:pPr>
            <a:endParaRPr lang="en-US" altLang="zh-CN" b="1" dirty="0" smtClean="0"/>
          </a:p>
          <a:p>
            <a:pPr marL="0" indent="0">
              <a:buNone/>
            </a:pPr>
            <a:r>
              <a:rPr lang="zh-CN" altLang="en-US" b="1" dirty="0" smtClean="0"/>
              <a:t>（这是一篇华神的毕业论文，非常详尽）</a:t>
            </a:r>
            <a:endParaRPr lang="en-US" altLang="zh-CN" b="1" dirty="0"/>
          </a:p>
          <a:p>
            <a:pPr marL="0" indent="0">
              <a:buNone/>
            </a:pPr>
            <a:r>
              <a:rPr lang="zh-CN" altLang="en-US" b="1" dirty="0" smtClean="0"/>
              <a:t>贫穷与教会：因拥抱贫穷而展现丰盛的信仰群体</a:t>
            </a:r>
            <a:endParaRPr lang="en-US" altLang="zh-CN" b="1" dirty="0" smtClean="0"/>
          </a:p>
          <a:p>
            <a:pPr marL="0" indent="0">
              <a:buNone/>
            </a:pPr>
            <a:r>
              <a:rPr lang="en-US" altLang="zh-CN" dirty="0">
                <a:hlinkClick r:id="rId4"/>
              </a:rPr>
              <a:t>https://</a:t>
            </a:r>
            <a:r>
              <a:rPr lang="en-US" altLang="zh-CN" dirty="0" smtClean="0">
                <a:hlinkClick r:id="rId4"/>
              </a:rPr>
              <a:t>wp.ces.org.tw/wp-content/uploads/2024/10/ThM045%E9%99%B3%E6%96%87%E5%80%AB.pdf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4" name="AutoShape 2" descr="生成的二维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5" descr="生成的二维码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AutoShape 2" descr="生成的二维码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AutoShape 5" descr="生成的二维码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AutoShape 4" descr="生成的二维码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AutoShape 4" descr="生成的二维码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AutoShape 2" descr="生成的二维码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AutoShape 5" descr="生成的二维码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AutoShape 2" descr="生成的二维码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AutoShape 5" descr="生成的二维码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AutoShape 4" descr="生成的二维码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9548" y="1988840"/>
            <a:ext cx="1834580" cy="1834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128" y="4293096"/>
            <a:ext cx="1905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965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702</TotalTime>
  <Words>73</Words>
  <Application>Microsoft Office PowerPoint</Application>
  <PresentationFormat>全屏显示(4:3)</PresentationFormat>
  <Paragraphs>17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流畅</vt:lpstr>
      <vt:lpstr>第十一章讨论问题</vt:lpstr>
      <vt:lpstr>补充材料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第一章讨论问题</dc:title>
  <dc:creator>Weili Yin</dc:creator>
  <cp:lastModifiedBy>Weili Yin</cp:lastModifiedBy>
  <cp:revision>30</cp:revision>
  <dcterms:created xsi:type="dcterms:W3CDTF">2025-01-05T03:00:57Z</dcterms:created>
  <dcterms:modified xsi:type="dcterms:W3CDTF">2025-03-30T05:40:27Z</dcterms:modified>
</cp:coreProperties>
</file>