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2025/3/22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christianitytoday.com/2024/03/chinese-churches-america-racism-ethnocentrism-zh-ha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crt-liberalism-christian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十</a:t>
            </a:r>
            <a:r>
              <a:rPr lang="zh-CN" altLang="en-US" b="1" dirty="0" smtClean="0"/>
              <a:t>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你是否经历过某种形式的种族歧视？何时，怎样的方式？你那时是否采取了某种方式抗议？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试用</a:t>
            </a:r>
            <a:r>
              <a:rPr lang="zh-CN" altLang="en-US" dirty="0" smtClean="0"/>
              <a:t>本章对多种族</a:t>
            </a:r>
            <a:r>
              <a:rPr lang="en-US" altLang="zh-CN" dirty="0" smtClean="0"/>
              <a:t>/</a:t>
            </a:r>
            <a:r>
              <a:rPr lang="zh-CN" altLang="en-US" dirty="0" smtClean="0"/>
              <a:t>文化的圣经原则</a:t>
            </a:r>
            <a:r>
              <a:rPr lang="zh-CN" altLang="en-US" dirty="0" smtClean="0"/>
              <a:t>，来</a:t>
            </a:r>
            <a:r>
              <a:rPr lang="zh-CN" altLang="en-US" dirty="0" smtClean="0"/>
              <a:t>讨论美国华人</a:t>
            </a:r>
            <a:r>
              <a:rPr lang="zh-CN" altLang="en-US" dirty="0" smtClean="0"/>
              <a:t>教会可能面对哪些种族</a:t>
            </a:r>
            <a:r>
              <a:rPr lang="en-US" altLang="zh-CN" dirty="0" smtClean="0"/>
              <a:t>/</a:t>
            </a:r>
            <a:r>
              <a:rPr lang="zh-CN" altLang="en-US" dirty="0" smtClean="0"/>
              <a:t>文化张力</a:t>
            </a:r>
            <a:r>
              <a:rPr lang="zh-CN" altLang="en-US" dirty="0" smtClean="0"/>
              <a:t>，</a:t>
            </a:r>
            <a:r>
              <a:rPr lang="zh-CN" altLang="en-US" dirty="0" smtClean="0"/>
              <a:t>该如何处理？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面对种族问题的不同视角探讨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海外华人教会如何克服种族歧视和民族中心主义？</a:t>
            </a:r>
          </a:p>
          <a:p>
            <a:pPr marL="0" indent="0" latinLnBrk="1">
              <a:buNone/>
            </a:pPr>
            <a:r>
              <a:rPr lang="en-US" altLang="zh-CN" dirty="0" smtClean="0">
                <a:hlinkClick r:id="rId3"/>
              </a:rPr>
              <a:t>https://zh.christianitytoday.com/2024/03/chinese-churches-america-racism-ethnocentrism-zh-hans/</a:t>
            </a:r>
            <a:endParaRPr lang="en-US" altLang="zh-CN" dirty="0" smtClean="0"/>
          </a:p>
          <a:p>
            <a:pPr latinLnBrk="1"/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批判种族理论、古典自由主义与基督信仰</a:t>
            </a:r>
            <a:r>
              <a:rPr lang="en-US" altLang="zh-CN" dirty="0" smtClean="0">
                <a:hlinkClick r:id="rId4"/>
              </a:rPr>
              <a:t>https</a:t>
            </a:r>
            <a:r>
              <a:rPr lang="en-US" altLang="zh-CN" dirty="0">
                <a:hlinkClick r:id="rId4"/>
              </a:rPr>
              <a:t>://</a:t>
            </a:r>
            <a:r>
              <a:rPr lang="en-US" altLang="zh-CN" dirty="0" smtClean="0">
                <a:hlinkClick r:id="rId4"/>
              </a:rPr>
              <a:t>www.tgcchinese.org/article/crt-liberalism-christianity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516" y="1844824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548" y="4509120"/>
            <a:ext cx="1959782" cy="1959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683</TotalTime>
  <Words>82</Words>
  <Application>Microsoft Office PowerPoint</Application>
  <PresentationFormat>全屏显示(4:3)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28</cp:revision>
  <dcterms:created xsi:type="dcterms:W3CDTF">2025-01-05T03:00:57Z</dcterms:created>
  <dcterms:modified xsi:type="dcterms:W3CDTF">2025-03-23T04:38:41Z</dcterms:modified>
</cp:coreProperties>
</file>